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CFC041-A094-391C-478A-713E9476A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A25D00-473C-7ABC-1CDC-57069ABF3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C97627-E849-073E-6023-AC29850E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08F249-9147-DD0B-222A-92A6A05E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22695B-4B67-C750-A271-94CA148D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15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6A700E-3E89-1744-40F6-D57E990A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B90CE2-BC1A-0BE8-AFA6-E9B2675A6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852EB4-D3D0-6B9D-5293-5638C19E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653D65-8A60-D554-13EF-CF54D812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494529-C24F-AC95-0D01-8896025A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4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94F832-66D4-48CE-7F45-9C7CD18F1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3B3A86-556D-B6AA-B216-4678018FA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F15EA1-2041-A216-723D-398A5CB9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631FC-FDC7-903A-7508-FB7C6B82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121F41-769F-71AE-682D-E575851A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20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ECF41D-0994-A34F-7E6C-D4E3F3EA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18910D-FB5B-C134-1ED6-73D9A4AB8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144DD4-B7C6-9099-5D5E-2F598F95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477C18-75D5-A4F6-EAC2-A7208773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38051-19C7-279C-68A8-7DCF47C1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77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1E033-241E-73E8-B66D-FD699317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BCC275-E73C-8676-BB56-A2B38225C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495555-5555-23BD-6DBE-3F927769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A3AE7-3037-0614-AEB6-F6BFBF91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E36A2B-27CC-E98E-C2A6-C21810A0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4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98CC5-C767-B9F4-4F85-85923FD6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5C0896-C2F9-CEDE-100B-86CAA48EB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05F620-7138-E6CD-23BD-3EA061382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08AAFF-A350-EE0A-D6D8-31C4DCE8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5E887D-EBD3-2116-A6CC-375B00E8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E72C69-3DF4-B8AD-DF6F-2DB2BC40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56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54604F-7A04-8A23-9DA6-77027104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44B7D1-EFD5-E7CE-5A74-68E182DD3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855A60E-35C7-19BE-6649-5AD72161B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97FCF-52A3-2A80-CF3D-2778D3A8B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27163EB-C52D-CF1F-BB4E-18E4D6F60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BD205A-D2B6-B45E-941E-428E3FAE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B0E44F9-062B-A625-C416-A00009C1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C982CA-273A-2D2D-9411-D2CCB94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28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9B6897-4ABC-C8C5-413E-3EE937F3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4488B4-53CA-05EC-3C4F-4C3B2D3A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D35FAD-8627-C518-26DF-FFD38435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44062C-387D-325D-9A05-14C3B6FE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39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9E40AE2-C0B6-258F-70F1-85292B62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72BF6E3-1DF9-9241-4543-D1DEB6F6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77741-E3B7-EE69-F580-6C5679B3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D25E7-CE90-9BA1-317C-02BD34A3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5731CF-69CC-1419-ADCF-FE2089F5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C0E9AB-DDEE-E097-4480-1A91D9669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6402D0-24A4-8B46-B003-F56C7A56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122E73-DD60-ECB7-2E15-15411883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72B267-4362-7552-C4E3-FA75197F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80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CE1F7-83F3-4D34-C75B-C81FF5D9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CE216ED-1DEF-0E48-FD2C-849309285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008630-5153-4687-C7CF-6D2121650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5771C9-8031-9687-8206-FC66EB12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71B2B-8E20-FF61-3097-E96BF556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96500F-3912-CC87-13F5-5ED259B8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99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BD4CB19-C84D-A4DF-4280-F70CD692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1B36C1-B348-B19D-F9F2-3848EDE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F8416A-60F6-0EE0-ABDE-998797074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92B1-58F0-420F-897C-194326E069EF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AFAB1D-CB6A-2D61-36E1-4B4B40C7A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2D32A-3F2E-39CB-B768-98B7638A6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A8636-53B4-4AED-8660-AEAAF050A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51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893E498-F197-91A1-5229-D6480D5BC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23162"/>
          <a:stretch/>
        </p:blipFill>
        <p:spPr>
          <a:xfrm rot="5400000">
            <a:off x="427629" y="1653378"/>
            <a:ext cx="3325092" cy="33997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ABB1103-3140-7DAF-ECE3-8473F5CCF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r="25536"/>
          <a:stretch/>
        </p:blipFill>
        <p:spPr>
          <a:xfrm rot="5400000">
            <a:off x="3954640" y="1575053"/>
            <a:ext cx="3325092" cy="35563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49ECB26-B98C-900C-E345-F43AA29A3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41" y="1690687"/>
            <a:ext cx="4433454" cy="3325091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F7BBDE4-2A4E-5559-C8C4-38D64261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展示会写真（個別１）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0069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展示会写真（個別１）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展示会写真（個別１）</dc:title>
  <dc:creator>公平 筒井</dc:creator>
  <cp:lastModifiedBy>公平 筒井</cp:lastModifiedBy>
  <cp:revision>1</cp:revision>
  <dcterms:created xsi:type="dcterms:W3CDTF">2023-12-17T07:11:14Z</dcterms:created>
  <dcterms:modified xsi:type="dcterms:W3CDTF">2023-12-17T07:12:04Z</dcterms:modified>
</cp:coreProperties>
</file>