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0AA8AA-815E-4605-40CB-B71ACD932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299624-938F-39A3-204E-FFF680130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045A30-9721-093B-E0DF-ADDB7F16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26FBD7-FC2E-661C-A2CE-62B1964A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83DB34-07CB-0D73-8F73-92CC285E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29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2E069D-F3AC-A9FE-3302-33B1CAEAE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AAD2E8-3FDC-6D19-F06D-43047EC2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BD274C-F3CC-D8FE-1C62-E68531D1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79F46F-9E6C-2C65-752A-A97A2B169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C6196-8A63-AE2D-B4E9-E547BE72E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25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1C09DA5-0591-4DB6-432D-6A6D289A8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72D1D59-AB4A-2EF2-C352-932546E67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C0AA5B-0071-5187-2636-A8B4B1AB2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8FB13E-7281-D354-AB4D-CB59F663E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9C4DB7-88E9-5E71-C5FA-30B75B34D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45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7C1290-9AE5-F3AA-F509-E0BB1FE4E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31DE28-C224-CA52-CACA-8DE79FCF4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CBA46D-2EA6-40F9-6BD9-510DE8D5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B12EB5-D11A-46EC-5BE0-2230CB057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BB78E9-24E4-6D39-652A-C41840787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71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4B6EEE-E7C1-7BE6-33F6-97770188A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0F2CEF-96E1-FE88-792D-4EAB76C36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C964E2-FB89-FAFE-035A-1D4F9A750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65653-B2BD-20B2-3A5C-90CCE648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0378AA-B4C0-1E5C-2993-3A2D91E59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6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6E4D87-C121-DFB6-ACA1-19B84AF1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6305CB-95A5-2F65-DCAC-E6DDB49E1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7F865C-4271-C8D8-BCAE-F1A7E35F3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A402D7-3823-E3A3-301A-97975AC2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F083E50-230F-B805-3732-69E24185F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665F1E-39DF-6277-AEC9-472560536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3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2C5BB4-366D-A209-6D90-AD73A332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AE719A0-28B4-6FBA-F307-BA13E00E0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FA45AE-E93B-DF67-66DC-B59ADE315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6E67411-1219-1F3B-6786-46E80D358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B944873-7830-6640-535A-68ED1658F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56924F2-0733-3DB1-AB4C-A911729C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F8BCE50-D941-ABBE-5625-BD86EC576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BF763B7-8A41-85E7-2A99-584268B28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44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FB382D-A7E7-EE5B-D7A1-0BF841CA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9B54ABD-3F33-CBDF-C632-FFF00BECA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EDCAAEA-D5A4-63C3-E285-252FED7AB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821375-F404-55A1-25E1-33CC8490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64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6B7874-05B0-3BAF-65DD-3A96BA12A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54B5A4-D7BF-FA61-DE48-8BE5E7CA7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8FD6B3-C76A-580E-5084-F69E5832E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63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7A8D6-3686-AAD6-F207-758F8535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62B04D-E42B-5099-1688-D3BAA057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B09B6B-5CF7-9807-A7DE-9AFD5FC52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7DB25B-860E-7AD6-4679-26F24CF4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11EF0EE-BC42-2B69-B501-3EBE9D903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9FF6E5-77BB-373A-67EE-9533F7971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465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6E61A3-4A4F-D6D8-B128-5E635632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61278D1-36EF-6F9E-C5BA-DFB9B6215F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B11426-A2EB-B93F-F049-505B3357C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1D82B8-9812-A284-E37D-5D2020752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C8513E-BA2B-FAE8-610B-EE1ABBA1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7A625B-AD4E-CD12-79D1-A673CFF0F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59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C1068-03F2-F67D-4108-271C73C8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721F77-C892-1D42-EAB1-053793587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9E9158-5028-591C-4872-3EFFDD1D0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1D3994-187B-9FE1-6AB9-A18EAA1DC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6C4F2E-28D7-7E85-C14E-2B0F27FF9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130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30A69CF-43FC-52C0-EF37-7754CF716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985" y="514149"/>
            <a:ext cx="8812833" cy="62152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9FAF5B-E293-6B23-CFAF-ECCF0F451EC3}"/>
              </a:ext>
            </a:extLst>
          </p:cNvPr>
          <p:cNvSpPr txBox="1"/>
          <p:nvPr/>
        </p:nvSpPr>
        <p:spPr>
          <a:xfrm>
            <a:off x="5384799" y="3851624"/>
            <a:ext cx="12616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9,503,870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endParaRPr lang="ja-JP" altLang="en-US" sz="11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5E050AD-1442-5C22-BFF1-F369BDAB6E84}"/>
              </a:ext>
            </a:extLst>
          </p:cNvPr>
          <p:cNvSpPr txBox="1"/>
          <p:nvPr/>
        </p:nvSpPr>
        <p:spPr>
          <a:xfrm>
            <a:off x="4789053" y="2624615"/>
            <a:ext cx="12330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1,674,985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endParaRPr lang="ja-JP" altLang="en-US" sz="11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817FB1EF-E6FC-D153-748E-9016CADBF261}"/>
              </a:ext>
            </a:extLst>
          </p:cNvPr>
          <p:cNvCxnSpPr/>
          <p:nvPr/>
        </p:nvCxnSpPr>
        <p:spPr>
          <a:xfrm>
            <a:off x="5514109" y="2901613"/>
            <a:ext cx="581891" cy="3865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E73F4505-1A01-A4D5-FB73-CCBEA3CA166C}"/>
              </a:ext>
            </a:extLst>
          </p:cNvPr>
          <p:cNvCxnSpPr>
            <a:cxnSpLocks/>
          </p:cNvCxnSpPr>
          <p:nvPr/>
        </p:nvCxnSpPr>
        <p:spPr>
          <a:xfrm>
            <a:off x="6299200" y="3420736"/>
            <a:ext cx="914400" cy="4964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22BC4136-22CA-57F9-0B74-F50BCC43F579}"/>
              </a:ext>
            </a:extLst>
          </p:cNvPr>
          <p:cNvCxnSpPr>
            <a:cxnSpLocks/>
          </p:cNvCxnSpPr>
          <p:nvPr/>
        </p:nvCxnSpPr>
        <p:spPr>
          <a:xfrm flipV="1">
            <a:off x="5514109" y="3668963"/>
            <a:ext cx="581891" cy="7460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0A6A599D-2557-3A7E-88B0-3B3A93CED695}"/>
              </a:ext>
            </a:extLst>
          </p:cNvPr>
          <p:cNvCxnSpPr/>
          <p:nvPr/>
        </p:nvCxnSpPr>
        <p:spPr>
          <a:xfrm flipV="1">
            <a:off x="6646423" y="2052873"/>
            <a:ext cx="489527" cy="7885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7363F44B-A340-D184-F3AD-32D38FA65A39}"/>
              </a:ext>
            </a:extLst>
          </p:cNvPr>
          <p:cNvSpPr/>
          <p:nvPr/>
        </p:nvSpPr>
        <p:spPr>
          <a:xfrm>
            <a:off x="6262255" y="2115127"/>
            <a:ext cx="1911927" cy="1856509"/>
          </a:xfrm>
          <a:custGeom>
            <a:avLst/>
            <a:gdLst>
              <a:gd name="connsiteX0" fmla="*/ 0 w 1911927"/>
              <a:gd name="connsiteY0" fmla="*/ 1320800 h 1856509"/>
              <a:gd name="connsiteX1" fmla="*/ 942109 w 1911927"/>
              <a:gd name="connsiteY1" fmla="*/ 1856509 h 1856509"/>
              <a:gd name="connsiteX2" fmla="*/ 1911927 w 1911927"/>
              <a:gd name="connsiteY2" fmla="*/ 665018 h 1856509"/>
              <a:gd name="connsiteX3" fmla="*/ 1884218 w 1911927"/>
              <a:gd name="connsiteY3" fmla="*/ 554182 h 1856509"/>
              <a:gd name="connsiteX4" fmla="*/ 1791854 w 1911927"/>
              <a:gd name="connsiteY4" fmla="*/ 452582 h 1856509"/>
              <a:gd name="connsiteX5" fmla="*/ 1717963 w 1911927"/>
              <a:gd name="connsiteY5" fmla="*/ 387928 h 1856509"/>
              <a:gd name="connsiteX6" fmla="*/ 1681018 w 1911927"/>
              <a:gd name="connsiteY6" fmla="*/ 212437 h 1856509"/>
              <a:gd name="connsiteX7" fmla="*/ 1653309 w 1911927"/>
              <a:gd name="connsiteY7" fmla="*/ 101600 h 1856509"/>
              <a:gd name="connsiteX8" fmla="*/ 1653309 w 1911927"/>
              <a:gd name="connsiteY8" fmla="*/ 36946 h 1856509"/>
              <a:gd name="connsiteX9" fmla="*/ 1514763 w 1911927"/>
              <a:gd name="connsiteY9" fmla="*/ 101600 h 1856509"/>
              <a:gd name="connsiteX10" fmla="*/ 1440872 w 1911927"/>
              <a:gd name="connsiteY10" fmla="*/ 73891 h 1856509"/>
              <a:gd name="connsiteX11" fmla="*/ 1376218 w 1911927"/>
              <a:gd name="connsiteY11" fmla="*/ 36946 h 1856509"/>
              <a:gd name="connsiteX12" fmla="*/ 1311563 w 1911927"/>
              <a:gd name="connsiteY12" fmla="*/ 0 h 1856509"/>
              <a:gd name="connsiteX13" fmla="*/ 1219200 w 1911927"/>
              <a:gd name="connsiteY13" fmla="*/ 120073 h 1856509"/>
              <a:gd name="connsiteX14" fmla="*/ 1136072 w 1911927"/>
              <a:gd name="connsiteY14" fmla="*/ 277091 h 1856509"/>
              <a:gd name="connsiteX15" fmla="*/ 969818 w 1911927"/>
              <a:gd name="connsiteY15" fmla="*/ 443346 h 1856509"/>
              <a:gd name="connsiteX16" fmla="*/ 932872 w 1911927"/>
              <a:gd name="connsiteY16" fmla="*/ 489528 h 1856509"/>
              <a:gd name="connsiteX17" fmla="*/ 812800 w 1911927"/>
              <a:gd name="connsiteY17" fmla="*/ 535709 h 1856509"/>
              <a:gd name="connsiteX18" fmla="*/ 785090 w 1911927"/>
              <a:gd name="connsiteY18" fmla="*/ 591128 h 1856509"/>
              <a:gd name="connsiteX19" fmla="*/ 748145 w 1911927"/>
              <a:gd name="connsiteY19" fmla="*/ 738909 h 1856509"/>
              <a:gd name="connsiteX20" fmla="*/ 655781 w 1911927"/>
              <a:gd name="connsiteY20" fmla="*/ 831273 h 1856509"/>
              <a:gd name="connsiteX21" fmla="*/ 489527 w 1911927"/>
              <a:gd name="connsiteY21" fmla="*/ 932873 h 1856509"/>
              <a:gd name="connsiteX22" fmla="*/ 267854 w 1911927"/>
              <a:gd name="connsiteY22" fmla="*/ 1052946 h 1856509"/>
              <a:gd name="connsiteX23" fmla="*/ 203200 w 1911927"/>
              <a:gd name="connsiteY23" fmla="*/ 1099128 h 1856509"/>
              <a:gd name="connsiteX24" fmla="*/ 166254 w 1911927"/>
              <a:gd name="connsiteY24" fmla="*/ 1163782 h 1856509"/>
              <a:gd name="connsiteX25" fmla="*/ 166254 w 1911927"/>
              <a:gd name="connsiteY25" fmla="*/ 1209964 h 1856509"/>
              <a:gd name="connsiteX26" fmla="*/ 92363 w 1911927"/>
              <a:gd name="connsiteY26" fmla="*/ 1237673 h 1856509"/>
              <a:gd name="connsiteX27" fmla="*/ 27709 w 1911927"/>
              <a:gd name="connsiteY27" fmla="*/ 1246909 h 1856509"/>
              <a:gd name="connsiteX28" fmla="*/ 0 w 1911927"/>
              <a:gd name="connsiteY28" fmla="*/ 1320800 h 1856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911927" h="1856509">
                <a:moveTo>
                  <a:pt x="0" y="1320800"/>
                </a:moveTo>
                <a:lnTo>
                  <a:pt x="942109" y="1856509"/>
                </a:lnTo>
                <a:lnTo>
                  <a:pt x="1911927" y="665018"/>
                </a:lnTo>
                <a:lnTo>
                  <a:pt x="1884218" y="554182"/>
                </a:lnTo>
                <a:lnTo>
                  <a:pt x="1791854" y="452582"/>
                </a:lnTo>
                <a:lnTo>
                  <a:pt x="1717963" y="387928"/>
                </a:lnTo>
                <a:lnTo>
                  <a:pt x="1681018" y="212437"/>
                </a:lnTo>
                <a:lnTo>
                  <a:pt x="1653309" y="101600"/>
                </a:lnTo>
                <a:lnTo>
                  <a:pt x="1653309" y="36946"/>
                </a:lnTo>
                <a:lnTo>
                  <a:pt x="1514763" y="101600"/>
                </a:lnTo>
                <a:lnTo>
                  <a:pt x="1440872" y="73891"/>
                </a:lnTo>
                <a:lnTo>
                  <a:pt x="1376218" y="36946"/>
                </a:lnTo>
                <a:lnTo>
                  <a:pt x="1311563" y="0"/>
                </a:lnTo>
                <a:lnTo>
                  <a:pt x="1219200" y="120073"/>
                </a:lnTo>
                <a:lnTo>
                  <a:pt x="1136072" y="277091"/>
                </a:lnTo>
                <a:lnTo>
                  <a:pt x="969818" y="443346"/>
                </a:lnTo>
                <a:lnTo>
                  <a:pt x="932872" y="489528"/>
                </a:lnTo>
                <a:lnTo>
                  <a:pt x="812800" y="535709"/>
                </a:lnTo>
                <a:lnTo>
                  <a:pt x="785090" y="591128"/>
                </a:lnTo>
                <a:lnTo>
                  <a:pt x="748145" y="738909"/>
                </a:lnTo>
                <a:lnTo>
                  <a:pt x="655781" y="831273"/>
                </a:lnTo>
                <a:lnTo>
                  <a:pt x="489527" y="932873"/>
                </a:lnTo>
                <a:lnTo>
                  <a:pt x="267854" y="1052946"/>
                </a:lnTo>
                <a:lnTo>
                  <a:pt x="203200" y="1099128"/>
                </a:lnTo>
                <a:lnTo>
                  <a:pt x="166254" y="1163782"/>
                </a:lnTo>
                <a:lnTo>
                  <a:pt x="166254" y="1209964"/>
                </a:lnTo>
                <a:lnTo>
                  <a:pt x="92363" y="1237673"/>
                </a:lnTo>
                <a:lnTo>
                  <a:pt x="27709" y="1246909"/>
                </a:lnTo>
                <a:lnTo>
                  <a:pt x="0" y="1320800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406D2B-206A-8FAD-5DC7-B00213F59C94}"/>
              </a:ext>
            </a:extLst>
          </p:cNvPr>
          <p:cNvSpPr txBox="1"/>
          <p:nvPr/>
        </p:nvSpPr>
        <p:spPr>
          <a:xfrm>
            <a:off x="6373089" y="3574624"/>
            <a:ext cx="11730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4,503,735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endParaRPr lang="ja-JP" altLang="en-US" sz="11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CD7AF99E-2476-B8E2-8B34-6F9A7AB6BB65}"/>
              </a:ext>
            </a:extLst>
          </p:cNvPr>
          <p:cNvCxnSpPr>
            <a:cxnSpLocks/>
          </p:cNvCxnSpPr>
          <p:nvPr/>
        </p:nvCxnSpPr>
        <p:spPr>
          <a:xfrm flipV="1">
            <a:off x="7159039" y="2444262"/>
            <a:ext cx="1317896" cy="11982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角丸四角形 2">
            <a:extLst>
              <a:ext uri="{FF2B5EF4-FFF2-40B4-BE49-F238E27FC236}">
                <a16:creationId xmlns:a16="http://schemas.microsoft.com/office/drawing/2014/main" id="{C6365380-075F-3562-09B3-D4EAAD201079}"/>
              </a:ext>
            </a:extLst>
          </p:cNvPr>
          <p:cNvSpPr/>
          <p:nvPr/>
        </p:nvSpPr>
        <p:spPr>
          <a:xfrm>
            <a:off x="2475394" y="63886"/>
            <a:ext cx="7647611" cy="3117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横浜町田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IC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経由市内に流入する大型トラックの量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067239-4CA3-961C-B8FC-C98A5F75C7B0}"/>
              </a:ext>
            </a:extLst>
          </p:cNvPr>
          <p:cNvSpPr txBox="1"/>
          <p:nvPr/>
        </p:nvSpPr>
        <p:spPr>
          <a:xfrm>
            <a:off x="6442362" y="2193727"/>
            <a:ext cx="13178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7,265,690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  <a:r>
              <a:rPr lang="en-US" altLang="ja-JP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lang="ja-JP" altLang="en-US" sz="1100" b="1" dirty="0">
                <a:solidFill>
                  <a:srgbClr val="222222"/>
                </a:solidFill>
                <a:highlight>
                  <a:srgbClr val="FFFFFF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endParaRPr lang="ja-JP" altLang="en-US" sz="11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7" name="スライド番号プレースホルダー 2">
            <a:extLst>
              <a:ext uri="{FF2B5EF4-FFF2-40B4-BE49-F238E27FC236}">
                <a16:creationId xmlns:a16="http://schemas.microsoft.com/office/drawing/2014/main" id="{EA29B261-E98C-01BA-4547-F7C3D6D5C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9DFD25-6658-9114-484B-C03AD665445F}"/>
              </a:ext>
            </a:extLst>
          </p:cNvPr>
          <p:cNvSpPr txBox="1"/>
          <p:nvPr/>
        </p:nvSpPr>
        <p:spPr>
          <a:xfrm>
            <a:off x="7972575" y="3556298"/>
            <a:ext cx="3775393" cy="584775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年間</a:t>
            </a:r>
            <a:r>
              <a:rPr kumimoji="1"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1,000</a:t>
            </a:r>
            <a:r>
              <a:rPr kumimoji="1"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万台以上のの大型トラックが</a:t>
            </a:r>
          </a:p>
          <a:p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行き交う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圧倒的国内最大！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  <a:endParaRPr kumimoji="1" lang="ja-JP" altLang="en-US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20FB4E3-D472-A058-3211-B90100321230}"/>
              </a:ext>
            </a:extLst>
          </p:cNvPr>
          <p:cNvSpPr txBox="1"/>
          <p:nvPr/>
        </p:nvSpPr>
        <p:spPr>
          <a:xfrm>
            <a:off x="89286" y="45897"/>
            <a:ext cx="1219750" cy="338554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脱炭素物流</a:t>
            </a:r>
            <a:endParaRPr kumimoji="1" lang="ja-JP" altLang="en-US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3048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47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2</cp:revision>
  <dcterms:created xsi:type="dcterms:W3CDTF">2026-08-14T03:09:10Z</dcterms:created>
  <dcterms:modified xsi:type="dcterms:W3CDTF">2026-08-14T06:48:40Z</dcterms:modified>
</cp:coreProperties>
</file>