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0AA8AA-815E-4605-40CB-B71ACD932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299624-938F-39A3-204E-FFF680130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045A30-9721-093B-E0DF-ADDB7F16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26FBD7-FC2E-661C-A2CE-62B1964A9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83DB34-07CB-0D73-8F73-92CC285E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29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2E069D-F3AC-A9FE-3302-33B1CAEAE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DAAD2E8-3FDC-6D19-F06D-43047EC29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BD274C-F3CC-D8FE-1C62-E68531D1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79F46F-9E6C-2C65-752A-A97A2B169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BC6196-8A63-AE2D-B4E9-E547BE72E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25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1C09DA5-0591-4DB6-432D-6A6D289A8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72D1D59-AB4A-2EF2-C352-932546E67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C0AA5B-0071-5187-2636-A8B4B1AB2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8FB13E-7281-D354-AB4D-CB59F663E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9C4DB7-88E9-5E71-C5FA-30B75B34D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45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7C1290-9AE5-F3AA-F509-E0BB1FE4E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31DE28-C224-CA52-CACA-8DE79FCF4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CBA46D-2EA6-40F9-6BD9-510DE8D5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B12EB5-D11A-46EC-5BE0-2230CB057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BB78E9-24E4-6D39-652A-C41840787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71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4B6EEE-E7C1-7BE6-33F6-97770188A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0F2CEF-96E1-FE88-792D-4EAB76C36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C964E2-FB89-FAFE-035A-1D4F9A750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565653-B2BD-20B2-3A5C-90CCE648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0378AA-B4C0-1E5C-2993-3A2D91E59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16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6E4D87-C121-DFB6-ACA1-19B84AF1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6305CB-95A5-2F65-DCAC-E6DDB49E1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F7F865C-4271-C8D8-BCAE-F1A7E35F3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A402D7-3823-E3A3-301A-97975AC29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F083E50-230F-B805-3732-69E24185F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665F1E-39DF-6277-AEC9-472560536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33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2C5BB4-366D-A209-6D90-AD73A332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AE719A0-28B4-6FBA-F307-BA13E00E0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FFA45AE-E93B-DF67-66DC-B59ADE315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6E67411-1219-1F3B-6786-46E80D358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B944873-7830-6640-535A-68ED1658F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56924F2-0733-3DB1-AB4C-A911729C1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F8BCE50-D941-ABBE-5625-BD86EC576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BF763B7-8A41-85E7-2A99-584268B28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44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FB382D-A7E7-EE5B-D7A1-0BF841CA6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9B54ABD-3F33-CBDF-C632-FFF00BECA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EDCAAEA-D5A4-63C3-E285-252FED7AB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821375-F404-55A1-25E1-33CC8490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64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06B7874-05B0-3BAF-65DD-3A96BA12A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154B5A4-D7BF-FA61-DE48-8BE5E7CA7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8FD6B3-C76A-580E-5084-F69E5832E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63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7A8D6-3686-AAD6-F207-758F85358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62B04D-E42B-5099-1688-D3BAA057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B09B6B-5CF7-9807-A7DE-9AFD5FC52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07DB25B-860E-7AD6-4679-26F24CF4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11EF0EE-BC42-2B69-B501-3EBE9D903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9FF6E5-77BB-373A-67EE-9533F7971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465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6E61A3-4A4F-D6D8-B128-5E6356320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61278D1-36EF-6F9E-C5BA-DFB9B6215F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CB11426-A2EB-B93F-F049-505B3357C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D1D82B8-9812-A284-E37D-5D2020752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C8513E-BA2B-FAE8-610B-EE1ABBA13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7A625B-AD4E-CD12-79D1-A673CFF0F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59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FC1068-03F2-F67D-4108-271C73C8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721F77-C892-1D42-EAB1-053793587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9E9158-5028-591C-4872-3EFFDD1D0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1D3994-187B-9FE1-6AB9-A18EAA1DC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6C4F2E-28D7-7E85-C14E-2B0F27FF9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130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0A3D563-B4CF-769E-2908-E979F3047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00" y="1086974"/>
            <a:ext cx="10072999" cy="562786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E966EB9-DDB9-7947-CE90-91B4FFFC8152}"/>
              </a:ext>
            </a:extLst>
          </p:cNvPr>
          <p:cNvSpPr txBox="1"/>
          <p:nvPr/>
        </p:nvSpPr>
        <p:spPr>
          <a:xfrm>
            <a:off x="4769544" y="0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水素社会推進法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499ACD-AD6A-FBD4-E5A9-18E5A9272D44}"/>
              </a:ext>
            </a:extLst>
          </p:cNvPr>
          <p:cNvSpPr/>
          <p:nvPr/>
        </p:nvSpPr>
        <p:spPr>
          <a:xfrm>
            <a:off x="11785600" y="6532273"/>
            <a:ext cx="354856" cy="230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F3890A4E-ACE2-3500-C052-12A8BB093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061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20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9234864-CB0A-5FE8-EBAF-DE33F4BED00E}"/>
              </a:ext>
            </a:extLst>
          </p:cNvPr>
          <p:cNvSpPr txBox="1"/>
          <p:nvPr/>
        </p:nvSpPr>
        <p:spPr>
          <a:xfrm>
            <a:off x="1059500" y="605042"/>
            <a:ext cx="10215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　国が自治体に「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FC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商用車の集中的導入の重点地域」選定を指示　画期的な出来事！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D5444E-7188-47BC-0193-E3729AE1FCF4}"/>
              </a:ext>
            </a:extLst>
          </p:cNvPr>
          <p:cNvSpPr txBox="1"/>
          <p:nvPr/>
        </p:nvSpPr>
        <p:spPr>
          <a:xfrm>
            <a:off x="302062" y="1364073"/>
            <a:ext cx="430887" cy="539925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重点地域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は「物流結節点」となる「モビリティハブ」</a:t>
            </a: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06DE67A6-BD33-D82A-2A8A-30A402ECA2E1}"/>
              </a:ext>
            </a:extLst>
          </p:cNvPr>
          <p:cNvCxnSpPr/>
          <p:nvPr/>
        </p:nvCxnSpPr>
        <p:spPr>
          <a:xfrm>
            <a:off x="591127" y="1856509"/>
            <a:ext cx="1468582" cy="287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F85F9FF9-AC2F-A296-FE75-CD2D1491E049}"/>
              </a:ext>
            </a:extLst>
          </p:cNvPr>
          <p:cNvCxnSpPr/>
          <p:nvPr/>
        </p:nvCxnSpPr>
        <p:spPr>
          <a:xfrm>
            <a:off x="591127" y="1856509"/>
            <a:ext cx="2974109" cy="287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AFA2BD20-C92E-0FDF-53AE-DFAE718DA9D8}"/>
              </a:ext>
            </a:extLst>
          </p:cNvPr>
          <p:cNvCxnSpPr/>
          <p:nvPr/>
        </p:nvCxnSpPr>
        <p:spPr>
          <a:xfrm>
            <a:off x="591127" y="1856509"/>
            <a:ext cx="4433455" cy="2992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AED2EF4-0899-4D4E-31B7-ED159DF6278E}"/>
              </a:ext>
            </a:extLst>
          </p:cNvPr>
          <p:cNvSpPr txBox="1"/>
          <p:nvPr/>
        </p:nvSpPr>
        <p:spPr>
          <a:xfrm>
            <a:off x="4739769" y="624022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首都圏</a:t>
            </a:r>
          </a:p>
          <a:p>
            <a:pPr algn="ctr"/>
            <a:r>
              <a:rPr kumimoji="1"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ゲートウェイ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B246CD1-6118-323D-611B-9FFFEB01EE5E}"/>
              </a:ext>
            </a:extLst>
          </p:cNvPr>
          <p:cNvSpPr txBox="1"/>
          <p:nvPr/>
        </p:nvSpPr>
        <p:spPr>
          <a:xfrm>
            <a:off x="1583540" y="6251653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関西</a:t>
            </a:r>
            <a:r>
              <a:rPr kumimoji="1"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圏</a:t>
            </a:r>
          </a:p>
          <a:p>
            <a:pPr algn="ctr"/>
            <a:r>
              <a:rPr kumimoji="1"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ゲートウェイ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5FAE468-0D10-37FC-0CF5-577FA324854D}"/>
              </a:ext>
            </a:extLst>
          </p:cNvPr>
          <p:cNvSpPr txBox="1"/>
          <p:nvPr/>
        </p:nvSpPr>
        <p:spPr>
          <a:xfrm>
            <a:off x="3151334" y="6227811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中京</a:t>
            </a:r>
            <a:r>
              <a:rPr kumimoji="1"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圏</a:t>
            </a:r>
          </a:p>
          <a:p>
            <a:pPr algn="ctr"/>
            <a:r>
              <a:rPr kumimoji="1"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ゲートウェイ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4F1BEE5-076E-718D-C232-FB5D74420754}"/>
              </a:ext>
            </a:extLst>
          </p:cNvPr>
          <p:cNvSpPr txBox="1"/>
          <p:nvPr/>
        </p:nvSpPr>
        <p:spPr>
          <a:xfrm>
            <a:off x="89286" y="45897"/>
            <a:ext cx="1219750" cy="338554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脱炭素物流</a:t>
            </a:r>
            <a:endParaRPr kumimoji="1" lang="ja-JP" altLang="en-US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8192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46</Words>
  <Application>Microsoft Office PowerPoint</Application>
  <PresentationFormat>ワイド画面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公平 筒井</dc:creator>
  <cp:lastModifiedBy>公平 筒井</cp:lastModifiedBy>
  <cp:revision>3</cp:revision>
  <dcterms:created xsi:type="dcterms:W3CDTF">2026-08-14T03:09:10Z</dcterms:created>
  <dcterms:modified xsi:type="dcterms:W3CDTF">2026-08-14T06:53:42Z</dcterms:modified>
</cp:coreProperties>
</file>