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793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64E90E-FB66-41F9-8CA4-12EC9576C24C}" v="1" dt="2026-08-17T06:04:19.5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公平 筒井" userId="7af86adb057b1306" providerId="LiveId" clId="{6BC35C19-BF31-4F51-8ABD-3F3564D3722A}"/>
    <pc:docChg chg="addSld delSld modSld">
      <pc:chgData name="公平 筒井" userId="7af86adb057b1306" providerId="LiveId" clId="{6BC35C19-BF31-4F51-8ABD-3F3564D3722A}" dt="2026-08-17T06:04:21.790" v="3" actId="47"/>
      <pc:docMkLst>
        <pc:docMk/>
      </pc:docMkLst>
      <pc:sldChg chg="new del">
        <pc:chgData name="公平 筒井" userId="7af86adb057b1306" providerId="LiveId" clId="{6BC35C19-BF31-4F51-8ABD-3F3564D3722A}" dt="2026-08-17T06:04:21.790" v="3" actId="47"/>
        <pc:sldMkLst>
          <pc:docMk/>
          <pc:sldMk cId="2294986539" sldId="256"/>
        </pc:sldMkLst>
      </pc:sldChg>
      <pc:sldChg chg="del">
        <pc:chgData name="公平 筒井" userId="7af86adb057b1306" providerId="LiveId" clId="{6BC35C19-BF31-4F51-8ABD-3F3564D3722A}" dt="2026-08-17T06:04:00.616" v="0" actId="2696"/>
        <pc:sldMkLst>
          <pc:docMk/>
          <pc:sldMk cId="2392596842" sldId="791"/>
        </pc:sldMkLst>
      </pc:sldChg>
      <pc:sldChg chg="add">
        <pc:chgData name="公平 筒井" userId="7af86adb057b1306" providerId="LiveId" clId="{6BC35C19-BF31-4F51-8ABD-3F3564D3722A}" dt="2026-08-17T06:04:19.510" v="2"/>
        <pc:sldMkLst>
          <pc:docMk/>
          <pc:sldMk cId="1876688327" sldId="79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1E40A-DA39-49D3-823E-154F85286077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C52CAE-39C8-48D7-96DC-824C08E80F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6259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342">
              <a:defRPr/>
            </a:pPr>
            <a:fld id="{7DDAFCAA-76EC-4B46-BD1C-A408D91FC2A2}" type="slidenum">
              <a:rPr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914342">
                <a:defRPr/>
              </a:pPr>
              <a:t>1</a:t>
            </a:fld>
            <a:endParaRPr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5971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42C987-DCB9-A30E-7C65-62E3878A50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F63D346-8CB0-43B6-535E-4F9CE5FD4E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4B7DE7-4BBA-FF97-9BE5-BD798C872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83EA6D9-6E7E-A720-1FBB-BC56299EA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AA8559F-7BAF-61C2-6480-8C1B3A8AA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716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10269E-1F4E-2013-3521-39900A51C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62F758E-4309-29BB-8626-C85320593A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280245B-0185-3562-44BC-D19168E51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A76B5F-8A77-0B55-C91C-6C17E55C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B63FC1-AF51-B874-3442-34E447A23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29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A8E1BD3-AD94-4488-9AAE-0219301633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3F90C4E-EEC6-0AED-03D0-6C53F176AF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81E6FA-4180-1B62-4968-AAB67FACC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FDC96C-1E4C-B5D8-E893-670119298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45E1F6-F54D-6DA3-1BBE-43EB9F484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391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C591EF-A26A-1A39-C00E-15EB7E02C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3EDB70-BA9C-A32D-8DCF-FD3937EC9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4EBBEF0-0385-AEEA-076F-01CEEC8B2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AD7697-2558-E278-50EA-317C0D4F7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4D982F-897C-885D-CA62-00DA5558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9813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306C9D-9DC8-3C1A-C17E-98CA72591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E0BE7C2-F9BF-E516-0A65-06C8CC649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F85461-D3D2-5558-FF5F-92DF3C37D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D46798-23E1-CC22-ECDC-DC39092BD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83A5A8-338D-277E-BC4D-241DAB949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3938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270AA5-CF59-9E1B-341F-C2228E552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1CC350A-2E0B-8ED5-9998-8001203B42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6C0B9C3-EB4B-B072-DE17-71E8FEBDB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A87EB6F-10F9-63DA-A869-3D778397C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FDAB775-52C3-AB3B-3781-453D1249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66484AA-81D7-DFE2-B6B2-D72D30CD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7396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D8AD6F-B583-B97A-7857-8639A4B12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AF98EB9-333C-36C2-1EC4-648684761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B9B74E1-89F4-BC38-6DB1-E1B20A78A0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21ABB0E-D5D2-3614-4D54-058F91F940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4FD3038-E859-DB29-20D1-31CC7296E0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692311E-A29F-0300-0BD3-0C08FC5B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0324FC6-303B-9B32-3688-6C88BB802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9A78BD8-FC75-719D-C6C4-09735F92D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1769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FCCF4B-E315-AA77-D2AE-700E2FC00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6053EFC-5AD6-3067-191F-BED07747D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3178F34-70E9-2C0A-8B59-09F5F4223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457D301-E61C-8D38-F624-3BD59DC8C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0909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0B08E0C-C849-8C07-9DD6-2F0724694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42CFE92-D57B-43AE-4AF7-60C424382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19321E-C3C6-B9FE-F8C4-6D27C184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0766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4F8B46-37A6-9C00-8A88-22DB54D3A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D5E636-C0DB-A7DF-FA26-A544741A9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B3C1E34-D266-A5FF-A1F3-357D7DE73F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21CB818-4A70-09A3-B05B-67C20B156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BDAF472-2D7D-5722-0D59-8D889B086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8F05D10-2C9B-C8A2-D18B-42A6CAC01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9579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0C1072-CA8E-7FB5-7B4E-0A9E9F00C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62958D9-6FD6-F3C0-9100-BA78C72E20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988C6ED-B87B-87EC-1872-D92041BB5F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E8473D2-E587-3551-721E-F8B565AA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F41EFB8-C1A8-939A-3FB9-3E7B0587D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2D74DDA-556F-1C05-6112-02ECE0793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118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1E83776-8C15-68A2-5320-8E31B9441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4E9D7B2-8B50-53C2-E5D8-453947AE3A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9115C95-F96B-8F1E-4F15-83ABB35F3A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405331-C94B-E208-BAB4-EF431D5365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E46F36-E3AB-6C60-F869-C637FA1C1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5658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mp"/><Relationship Id="rId3" Type="http://schemas.openxmlformats.org/officeDocument/2006/relationships/image" Target="../media/image1.tmp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tmp"/><Relationship Id="rId4" Type="http://schemas.openxmlformats.org/officeDocument/2006/relationships/image" Target="../media/image2.tmp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四角形: 角を丸くする 85">
            <a:extLst>
              <a:ext uri="{FF2B5EF4-FFF2-40B4-BE49-F238E27FC236}">
                <a16:creationId xmlns:a16="http://schemas.microsoft.com/office/drawing/2014/main" id="{A4AA026C-EA4C-6690-4CBC-C8EB0C397ED5}"/>
              </a:ext>
            </a:extLst>
          </p:cNvPr>
          <p:cNvSpPr/>
          <p:nvPr/>
        </p:nvSpPr>
        <p:spPr>
          <a:xfrm>
            <a:off x="4100363" y="4851070"/>
            <a:ext cx="3955977" cy="108921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自然公園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2A94AC64-71A2-08DD-5660-39F553710890}"/>
              </a:ext>
            </a:extLst>
          </p:cNvPr>
          <p:cNvSpPr/>
          <p:nvPr/>
        </p:nvSpPr>
        <p:spPr>
          <a:xfrm>
            <a:off x="5734654" y="2244119"/>
            <a:ext cx="401261" cy="1501541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7A888F27-9957-E585-A015-A2CF8B7558D1}"/>
              </a:ext>
            </a:extLst>
          </p:cNvPr>
          <p:cNvSpPr/>
          <p:nvPr/>
        </p:nvSpPr>
        <p:spPr>
          <a:xfrm>
            <a:off x="3176156" y="1394791"/>
            <a:ext cx="5342021" cy="3503594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9D5338A-F409-E76C-647E-947AAE864041}"/>
              </a:ext>
            </a:extLst>
          </p:cNvPr>
          <p:cNvSpPr/>
          <p:nvPr/>
        </p:nvSpPr>
        <p:spPr>
          <a:xfrm>
            <a:off x="11481334" y="2781701"/>
            <a:ext cx="415491" cy="647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B925E22-DFCA-2AF5-8C08-F08F4E1D553A}"/>
              </a:ext>
            </a:extLst>
          </p:cNvPr>
          <p:cNvSpPr/>
          <p:nvPr/>
        </p:nvSpPr>
        <p:spPr>
          <a:xfrm>
            <a:off x="452387" y="2781701"/>
            <a:ext cx="462013" cy="75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FCB6B74-F995-6C19-0910-083C1FCEC09E}"/>
              </a:ext>
            </a:extLst>
          </p:cNvPr>
          <p:cNvSpPr/>
          <p:nvPr/>
        </p:nvSpPr>
        <p:spPr>
          <a:xfrm>
            <a:off x="8272436" y="2632142"/>
            <a:ext cx="205691" cy="6497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B07B2633-B55F-1D88-0D9E-C8B9A978B0B8}"/>
              </a:ext>
            </a:extLst>
          </p:cNvPr>
          <p:cNvCxnSpPr/>
          <p:nvPr/>
        </p:nvCxnSpPr>
        <p:spPr>
          <a:xfrm>
            <a:off x="689386" y="3599846"/>
            <a:ext cx="156891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6A628227-A409-2832-FFA8-427B1ED1B9F1}"/>
              </a:ext>
            </a:extLst>
          </p:cNvPr>
          <p:cNvCxnSpPr>
            <a:cxnSpLocks/>
          </p:cNvCxnSpPr>
          <p:nvPr/>
        </p:nvCxnSpPr>
        <p:spPr>
          <a:xfrm flipH="1">
            <a:off x="3652787" y="3006693"/>
            <a:ext cx="441318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BC9745D-5D50-217E-9769-D814D53F63DD}"/>
              </a:ext>
            </a:extLst>
          </p:cNvPr>
          <p:cNvSpPr/>
          <p:nvPr/>
        </p:nvSpPr>
        <p:spPr>
          <a:xfrm>
            <a:off x="736356" y="2851610"/>
            <a:ext cx="10770670" cy="57992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EF6A0934-B627-3215-D5C2-CDA2AD44C5BC}"/>
              </a:ext>
            </a:extLst>
          </p:cNvPr>
          <p:cNvSpPr/>
          <p:nvPr/>
        </p:nvSpPr>
        <p:spPr>
          <a:xfrm>
            <a:off x="5573027" y="2131092"/>
            <a:ext cx="606392" cy="206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0C97C5F6-E7C9-5C34-07FE-179FBC0C3B72}"/>
              </a:ext>
            </a:extLst>
          </p:cNvPr>
          <p:cNvSpPr/>
          <p:nvPr/>
        </p:nvSpPr>
        <p:spPr>
          <a:xfrm>
            <a:off x="5489607" y="3718894"/>
            <a:ext cx="606392" cy="206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28F10B0F-6393-1497-4815-27250059E168}"/>
              </a:ext>
            </a:extLst>
          </p:cNvPr>
          <p:cNvSpPr/>
          <p:nvPr/>
        </p:nvSpPr>
        <p:spPr>
          <a:xfrm>
            <a:off x="6476608" y="1684068"/>
            <a:ext cx="1791702" cy="11039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物流施設</a:t>
            </a: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5F98338F-17E6-8648-3099-F9F9580245A1}"/>
              </a:ext>
            </a:extLst>
          </p:cNvPr>
          <p:cNvSpPr/>
          <p:nvPr/>
        </p:nvSpPr>
        <p:spPr>
          <a:xfrm>
            <a:off x="4526139" y="3477217"/>
            <a:ext cx="787899" cy="20815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バスタ</a:t>
            </a:r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B1DD985B-3DBE-DBF4-3F0A-B6A759AA0060}"/>
              </a:ext>
            </a:extLst>
          </p:cNvPr>
          <p:cNvSpPr/>
          <p:nvPr/>
        </p:nvSpPr>
        <p:spPr>
          <a:xfrm>
            <a:off x="6202958" y="1862746"/>
            <a:ext cx="254754" cy="64449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バスタ</a:t>
            </a:r>
          </a:p>
        </p:txBody>
      </p: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16246E20-4D44-A407-B9F4-E968F2FBF1CD}"/>
              </a:ext>
            </a:extLst>
          </p:cNvPr>
          <p:cNvSpPr/>
          <p:nvPr/>
        </p:nvSpPr>
        <p:spPr>
          <a:xfrm>
            <a:off x="6577942" y="1421924"/>
            <a:ext cx="1448232" cy="24058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水素・バッテリー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ST</a:t>
            </a:r>
            <a:endParaRPr kumimoji="1" lang="ja-JP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11FA6B5B-D54F-A644-C221-6C86CDF5F9F2}"/>
              </a:ext>
            </a:extLst>
          </p:cNvPr>
          <p:cNvSpPr/>
          <p:nvPr/>
        </p:nvSpPr>
        <p:spPr>
          <a:xfrm>
            <a:off x="6341548" y="3488188"/>
            <a:ext cx="1448232" cy="24058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水素・バッテリー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ST</a:t>
            </a:r>
            <a:endParaRPr kumimoji="1" lang="ja-JP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8276614A-A511-52AC-DC10-DA7B8267F200}"/>
              </a:ext>
            </a:extLst>
          </p:cNvPr>
          <p:cNvSpPr/>
          <p:nvPr/>
        </p:nvSpPr>
        <p:spPr>
          <a:xfrm>
            <a:off x="3949332" y="4002245"/>
            <a:ext cx="1691154" cy="8089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「道の駅」兼　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広域農産物集出荷施設</a:t>
            </a:r>
          </a:p>
        </p:txBody>
      </p: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9CAFD362-BB84-8B14-DDDB-D59C896C8462}"/>
              </a:ext>
            </a:extLst>
          </p:cNvPr>
          <p:cNvSpPr/>
          <p:nvPr/>
        </p:nvSpPr>
        <p:spPr>
          <a:xfrm>
            <a:off x="6044055" y="4041188"/>
            <a:ext cx="2093333" cy="77002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商業施設・ホテル　　　　　レジャー施設</a:t>
            </a:r>
          </a:p>
        </p:txBody>
      </p:sp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3E8660AF-7B7C-B874-E866-7B8BB5C5045F}"/>
              </a:ext>
            </a:extLst>
          </p:cNvPr>
          <p:cNvSpPr/>
          <p:nvPr/>
        </p:nvSpPr>
        <p:spPr>
          <a:xfrm>
            <a:off x="4109987" y="4838738"/>
            <a:ext cx="3955984" cy="99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CA2FF20E-04E2-10C2-CA5C-21AFE105AA9F}"/>
              </a:ext>
            </a:extLst>
          </p:cNvPr>
          <p:cNvSpPr/>
          <p:nvPr/>
        </p:nvSpPr>
        <p:spPr>
          <a:xfrm>
            <a:off x="4031518" y="1306006"/>
            <a:ext cx="3925809" cy="105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92" name="直線コネクタ 91">
            <a:extLst>
              <a:ext uri="{FF2B5EF4-FFF2-40B4-BE49-F238E27FC236}">
                <a16:creationId xmlns:a16="http://schemas.microsoft.com/office/drawing/2014/main" id="{2F41F425-52EB-469F-D224-771020F53955}"/>
              </a:ext>
            </a:extLst>
          </p:cNvPr>
          <p:cNvCxnSpPr/>
          <p:nvPr/>
        </p:nvCxnSpPr>
        <p:spPr>
          <a:xfrm>
            <a:off x="9010481" y="611014"/>
            <a:ext cx="0" cy="15489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コネクタ 92">
            <a:extLst>
              <a:ext uri="{FF2B5EF4-FFF2-40B4-BE49-F238E27FC236}">
                <a16:creationId xmlns:a16="http://schemas.microsoft.com/office/drawing/2014/main" id="{4E6E16A2-0E5C-723B-EE10-BE393B719369}"/>
              </a:ext>
            </a:extLst>
          </p:cNvPr>
          <p:cNvCxnSpPr>
            <a:cxnSpLocks/>
          </p:cNvCxnSpPr>
          <p:nvPr/>
        </p:nvCxnSpPr>
        <p:spPr>
          <a:xfrm>
            <a:off x="9646753" y="652915"/>
            <a:ext cx="0" cy="22559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正方形/長方形 93">
            <a:extLst>
              <a:ext uri="{FF2B5EF4-FFF2-40B4-BE49-F238E27FC236}">
                <a16:creationId xmlns:a16="http://schemas.microsoft.com/office/drawing/2014/main" id="{01B0E5FF-EC31-6723-6B6C-6C003EDCBCCE}"/>
              </a:ext>
            </a:extLst>
          </p:cNvPr>
          <p:cNvSpPr/>
          <p:nvPr/>
        </p:nvSpPr>
        <p:spPr>
          <a:xfrm>
            <a:off x="8571872" y="2174741"/>
            <a:ext cx="142904" cy="423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96" name="直線コネクタ 95">
            <a:extLst>
              <a:ext uri="{FF2B5EF4-FFF2-40B4-BE49-F238E27FC236}">
                <a16:creationId xmlns:a16="http://schemas.microsoft.com/office/drawing/2014/main" id="{1913E6CF-DDA7-090E-454C-6FE167B03A85}"/>
              </a:ext>
            </a:extLst>
          </p:cNvPr>
          <p:cNvCxnSpPr>
            <a:cxnSpLocks/>
          </p:cNvCxnSpPr>
          <p:nvPr/>
        </p:nvCxnSpPr>
        <p:spPr>
          <a:xfrm>
            <a:off x="8629048" y="2159928"/>
            <a:ext cx="38143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線コネクタ 97">
            <a:extLst>
              <a:ext uri="{FF2B5EF4-FFF2-40B4-BE49-F238E27FC236}">
                <a16:creationId xmlns:a16="http://schemas.microsoft.com/office/drawing/2014/main" id="{700976E9-CA2F-89DD-7D27-8DD7BE1ADF12}"/>
              </a:ext>
            </a:extLst>
          </p:cNvPr>
          <p:cNvCxnSpPr/>
          <p:nvPr/>
        </p:nvCxnSpPr>
        <p:spPr>
          <a:xfrm>
            <a:off x="8629048" y="2598064"/>
            <a:ext cx="38143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コネクタ 99">
            <a:extLst>
              <a:ext uri="{FF2B5EF4-FFF2-40B4-BE49-F238E27FC236}">
                <a16:creationId xmlns:a16="http://schemas.microsoft.com/office/drawing/2014/main" id="{7080464F-1CE3-8FED-4AAE-4E3EC2D2C345}"/>
              </a:ext>
            </a:extLst>
          </p:cNvPr>
          <p:cNvCxnSpPr/>
          <p:nvPr/>
        </p:nvCxnSpPr>
        <p:spPr>
          <a:xfrm>
            <a:off x="9010481" y="2586535"/>
            <a:ext cx="0" cy="2292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正方形/長方形 103">
            <a:extLst>
              <a:ext uri="{FF2B5EF4-FFF2-40B4-BE49-F238E27FC236}">
                <a16:creationId xmlns:a16="http://schemas.microsoft.com/office/drawing/2014/main" id="{2E4FC500-30D4-7418-A990-DE425B49363B}"/>
              </a:ext>
            </a:extLst>
          </p:cNvPr>
          <p:cNvSpPr/>
          <p:nvPr/>
        </p:nvSpPr>
        <p:spPr>
          <a:xfrm>
            <a:off x="8540957" y="3821323"/>
            <a:ext cx="142904" cy="423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106" name="直線コネクタ 105">
            <a:extLst>
              <a:ext uri="{FF2B5EF4-FFF2-40B4-BE49-F238E27FC236}">
                <a16:creationId xmlns:a16="http://schemas.microsoft.com/office/drawing/2014/main" id="{EE7F2C40-47B0-7770-6ACA-9F444C49AE98}"/>
              </a:ext>
            </a:extLst>
          </p:cNvPr>
          <p:cNvCxnSpPr/>
          <p:nvPr/>
        </p:nvCxnSpPr>
        <p:spPr>
          <a:xfrm>
            <a:off x="8629048" y="3821323"/>
            <a:ext cx="38143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コネクタ 106">
            <a:extLst>
              <a:ext uri="{FF2B5EF4-FFF2-40B4-BE49-F238E27FC236}">
                <a16:creationId xmlns:a16="http://schemas.microsoft.com/office/drawing/2014/main" id="{C5C7F03D-061C-D961-3B24-14EC85D242FE}"/>
              </a:ext>
            </a:extLst>
          </p:cNvPr>
          <p:cNvCxnSpPr/>
          <p:nvPr/>
        </p:nvCxnSpPr>
        <p:spPr>
          <a:xfrm>
            <a:off x="8629047" y="4233510"/>
            <a:ext cx="38143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コネクタ 108">
            <a:extLst>
              <a:ext uri="{FF2B5EF4-FFF2-40B4-BE49-F238E27FC236}">
                <a16:creationId xmlns:a16="http://schemas.microsoft.com/office/drawing/2014/main" id="{A056B58F-9C40-BB02-C10E-3EFAE7D86CEE}"/>
              </a:ext>
            </a:extLst>
          </p:cNvPr>
          <p:cNvCxnSpPr>
            <a:cxnSpLocks/>
          </p:cNvCxnSpPr>
          <p:nvPr/>
        </p:nvCxnSpPr>
        <p:spPr>
          <a:xfrm flipV="1">
            <a:off x="9010480" y="3453244"/>
            <a:ext cx="0" cy="3680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線コネクタ 111">
            <a:extLst>
              <a:ext uri="{FF2B5EF4-FFF2-40B4-BE49-F238E27FC236}">
                <a16:creationId xmlns:a16="http://schemas.microsoft.com/office/drawing/2014/main" id="{E2FC8E0F-E947-F7EB-153E-AACB8B9D7D7A}"/>
              </a:ext>
            </a:extLst>
          </p:cNvPr>
          <p:cNvCxnSpPr>
            <a:cxnSpLocks/>
          </p:cNvCxnSpPr>
          <p:nvPr/>
        </p:nvCxnSpPr>
        <p:spPr>
          <a:xfrm>
            <a:off x="9010480" y="4233510"/>
            <a:ext cx="0" cy="20036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線コネクタ 114">
            <a:extLst>
              <a:ext uri="{FF2B5EF4-FFF2-40B4-BE49-F238E27FC236}">
                <a16:creationId xmlns:a16="http://schemas.microsoft.com/office/drawing/2014/main" id="{3FC3F7DB-E814-D6BD-9CFF-D2CCAAC1CE23}"/>
              </a:ext>
            </a:extLst>
          </p:cNvPr>
          <p:cNvCxnSpPr/>
          <p:nvPr/>
        </p:nvCxnSpPr>
        <p:spPr>
          <a:xfrm>
            <a:off x="9646753" y="3453244"/>
            <a:ext cx="0" cy="28081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正方形/長方形 115">
            <a:extLst>
              <a:ext uri="{FF2B5EF4-FFF2-40B4-BE49-F238E27FC236}">
                <a16:creationId xmlns:a16="http://schemas.microsoft.com/office/drawing/2014/main" id="{D3A41DB1-E76A-7B8F-570A-10A39539FCCF}"/>
              </a:ext>
            </a:extLst>
          </p:cNvPr>
          <p:cNvSpPr/>
          <p:nvPr/>
        </p:nvSpPr>
        <p:spPr>
          <a:xfrm>
            <a:off x="11481334" y="2759453"/>
            <a:ext cx="95669" cy="8403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7" name="正方形/長方形 116">
            <a:extLst>
              <a:ext uri="{FF2B5EF4-FFF2-40B4-BE49-F238E27FC236}">
                <a16:creationId xmlns:a16="http://schemas.microsoft.com/office/drawing/2014/main" id="{C599F8AB-21B0-B59D-15CF-0E0F5F0B5FC1}"/>
              </a:ext>
            </a:extLst>
          </p:cNvPr>
          <p:cNvSpPr/>
          <p:nvPr/>
        </p:nvSpPr>
        <p:spPr>
          <a:xfrm>
            <a:off x="658028" y="2626679"/>
            <a:ext cx="95669" cy="8403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120" name="直線コネクタ 119">
            <a:extLst>
              <a:ext uri="{FF2B5EF4-FFF2-40B4-BE49-F238E27FC236}">
                <a16:creationId xmlns:a16="http://schemas.microsoft.com/office/drawing/2014/main" id="{9D630FF3-FCC9-A120-E0CF-06ADA4080A69}"/>
              </a:ext>
            </a:extLst>
          </p:cNvPr>
          <p:cNvCxnSpPr>
            <a:cxnSpLocks/>
          </p:cNvCxnSpPr>
          <p:nvPr/>
        </p:nvCxnSpPr>
        <p:spPr>
          <a:xfrm flipV="1">
            <a:off x="760800" y="3138161"/>
            <a:ext cx="10635102" cy="2532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テキスト ボックス 117">
            <a:extLst>
              <a:ext uri="{FF2B5EF4-FFF2-40B4-BE49-F238E27FC236}">
                <a16:creationId xmlns:a16="http://schemas.microsoft.com/office/drawing/2014/main" id="{9C9DF337-B8F4-C7AA-C83A-5A5A672AE006}"/>
              </a:ext>
            </a:extLst>
          </p:cNvPr>
          <p:cNvSpPr txBox="1"/>
          <p:nvPr/>
        </p:nvSpPr>
        <p:spPr>
          <a:xfrm>
            <a:off x="10266047" y="2915755"/>
            <a:ext cx="142218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高速道路</a:t>
            </a:r>
          </a:p>
        </p:txBody>
      </p:sp>
      <p:pic>
        <p:nvPicPr>
          <p:cNvPr id="126" name="図 125">
            <a:extLst>
              <a:ext uri="{FF2B5EF4-FFF2-40B4-BE49-F238E27FC236}">
                <a16:creationId xmlns:a16="http://schemas.microsoft.com/office/drawing/2014/main" id="{ACEFBC15-4503-0548-46C9-8A51777A03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400" flipH="1">
            <a:off x="9255712" y="2880572"/>
            <a:ext cx="555915" cy="224596"/>
          </a:xfrm>
          <a:prstGeom prst="rect">
            <a:avLst/>
          </a:prstGeom>
        </p:spPr>
      </p:pic>
      <p:pic>
        <p:nvPicPr>
          <p:cNvPr id="133" name="図 132">
            <a:extLst>
              <a:ext uri="{FF2B5EF4-FFF2-40B4-BE49-F238E27FC236}">
                <a16:creationId xmlns:a16="http://schemas.microsoft.com/office/drawing/2014/main" id="{4008AAD0-1076-A630-DA73-1273D429B3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120" y="3776437"/>
            <a:ext cx="646050" cy="255278"/>
          </a:xfrm>
          <a:prstGeom prst="rect">
            <a:avLst/>
          </a:prstGeom>
        </p:spPr>
      </p:pic>
      <p:sp>
        <p:nvSpPr>
          <p:cNvPr id="135" name="四角形: 角を丸くする 134">
            <a:extLst>
              <a:ext uri="{FF2B5EF4-FFF2-40B4-BE49-F238E27FC236}">
                <a16:creationId xmlns:a16="http://schemas.microsoft.com/office/drawing/2014/main" id="{FB74C11D-37DA-F304-21C3-3948344E6744}"/>
              </a:ext>
            </a:extLst>
          </p:cNvPr>
          <p:cNvSpPr/>
          <p:nvPr/>
        </p:nvSpPr>
        <p:spPr>
          <a:xfrm>
            <a:off x="503769" y="296882"/>
            <a:ext cx="11235844" cy="632529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38" name="四角形: 角を丸くする 137">
            <a:extLst>
              <a:ext uri="{FF2B5EF4-FFF2-40B4-BE49-F238E27FC236}">
                <a16:creationId xmlns:a16="http://schemas.microsoft.com/office/drawing/2014/main" id="{BDEFB0B6-70C8-2608-351C-6D9BBD560C5A}"/>
              </a:ext>
            </a:extLst>
          </p:cNvPr>
          <p:cNvSpPr/>
          <p:nvPr/>
        </p:nvSpPr>
        <p:spPr>
          <a:xfrm>
            <a:off x="1907408" y="5531623"/>
            <a:ext cx="591954" cy="23100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農協</a:t>
            </a:r>
          </a:p>
        </p:txBody>
      </p:sp>
      <p:sp>
        <p:nvSpPr>
          <p:cNvPr id="139" name="四角形: 角を丸くする 138">
            <a:extLst>
              <a:ext uri="{FF2B5EF4-FFF2-40B4-BE49-F238E27FC236}">
                <a16:creationId xmlns:a16="http://schemas.microsoft.com/office/drawing/2014/main" id="{B72D37AB-82D7-09AA-B0A3-AA2532996D59}"/>
              </a:ext>
            </a:extLst>
          </p:cNvPr>
          <p:cNvSpPr/>
          <p:nvPr/>
        </p:nvSpPr>
        <p:spPr>
          <a:xfrm>
            <a:off x="1453414" y="4067785"/>
            <a:ext cx="591954" cy="23100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農協</a:t>
            </a:r>
          </a:p>
        </p:txBody>
      </p:sp>
      <p:sp>
        <p:nvSpPr>
          <p:cNvPr id="140" name="テキスト ボックス 139">
            <a:extLst>
              <a:ext uri="{FF2B5EF4-FFF2-40B4-BE49-F238E27FC236}">
                <a16:creationId xmlns:a16="http://schemas.microsoft.com/office/drawing/2014/main" id="{5AD9DF2E-A77C-DE77-636D-8F9057145290}"/>
              </a:ext>
            </a:extLst>
          </p:cNvPr>
          <p:cNvSpPr txBox="1"/>
          <p:nvPr/>
        </p:nvSpPr>
        <p:spPr>
          <a:xfrm>
            <a:off x="1439463" y="5989254"/>
            <a:ext cx="4411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農家</a:t>
            </a:r>
          </a:p>
        </p:txBody>
      </p:sp>
      <p:sp>
        <p:nvSpPr>
          <p:cNvPr id="141" name="テキスト ボックス 140">
            <a:extLst>
              <a:ext uri="{FF2B5EF4-FFF2-40B4-BE49-F238E27FC236}">
                <a16:creationId xmlns:a16="http://schemas.microsoft.com/office/drawing/2014/main" id="{2CA70E66-670C-AE2A-4E32-A6CEA5470C58}"/>
              </a:ext>
            </a:extLst>
          </p:cNvPr>
          <p:cNvSpPr txBox="1"/>
          <p:nvPr/>
        </p:nvSpPr>
        <p:spPr>
          <a:xfrm>
            <a:off x="1161391" y="5514535"/>
            <a:ext cx="4411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農家</a:t>
            </a:r>
          </a:p>
        </p:txBody>
      </p:sp>
      <p:sp>
        <p:nvSpPr>
          <p:cNvPr id="142" name="テキスト ボックス 141">
            <a:extLst>
              <a:ext uri="{FF2B5EF4-FFF2-40B4-BE49-F238E27FC236}">
                <a16:creationId xmlns:a16="http://schemas.microsoft.com/office/drawing/2014/main" id="{AB0F65E1-9D72-3447-1F6F-4FD8797FE316}"/>
              </a:ext>
            </a:extLst>
          </p:cNvPr>
          <p:cNvSpPr txBox="1"/>
          <p:nvPr/>
        </p:nvSpPr>
        <p:spPr>
          <a:xfrm>
            <a:off x="2088676" y="4511799"/>
            <a:ext cx="4411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農家</a:t>
            </a:r>
          </a:p>
        </p:txBody>
      </p:sp>
      <p:sp>
        <p:nvSpPr>
          <p:cNvPr id="143" name="テキスト ボックス 142">
            <a:extLst>
              <a:ext uri="{FF2B5EF4-FFF2-40B4-BE49-F238E27FC236}">
                <a16:creationId xmlns:a16="http://schemas.microsoft.com/office/drawing/2014/main" id="{3685885A-9B55-CF5C-8B3B-F5F8D3C383F3}"/>
              </a:ext>
            </a:extLst>
          </p:cNvPr>
          <p:cNvSpPr txBox="1"/>
          <p:nvPr/>
        </p:nvSpPr>
        <p:spPr>
          <a:xfrm>
            <a:off x="3010838" y="5514535"/>
            <a:ext cx="4411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農家</a:t>
            </a:r>
          </a:p>
        </p:txBody>
      </p:sp>
      <p:sp>
        <p:nvSpPr>
          <p:cNvPr id="144" name="テキスト ボックス 143">
            <a:extLst>
              <a:ext uri="{FF2B5EF4-FFF2-40B4-BE49-F238E27FC236}">
                <a16:creationId xmlns:a16="http://schemas.microsoft.com/office/drawing/2014/main" id="{0F575A33-789B-B06A-26F3-5BC404F347FB}"/>
              </a:ext>
            </a:extLst>
          </p:cNvPr>
          <p:cNvSpPr txBox="1"/>
          <p:nvPr/>
        </p:nvSpPr>
        <p:spPr>
          <a:xfrm>
            <a:off x="2547480" y="6011543"/>
            <a:ext cx="4411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農家</a:t>
            </a:r>
          </a:p>
        </p:txBody>
      </p:sp>
      <p:sp>
        <p:nvSpPr>
          <p:cNvPr id="145" name="テキスト ボックス 144">
            <a:extLst>
              <a:ext uri="{FF2B5EF4-FFF2-40B4-BE49-F238E27FC236}">
                <a16:creationId xmlns:a16="http://schemas.microsoft.com/office/drawing/2014/main" id="{2309BD06-1BAF-D364-E747-E74E6993830F}"/>
              </a:ext>
            </a:extLst>
          </p:cNvPr>
          <p:cNvSpPr txBox="1"/>
          <p:nvPr/>
        </p:nvSpPr>
        <p:spPr>
          <a:xfrm>
            <a:off x="970305" y="4471768"/>
            <a:ext cx="488276" cy="246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農家</a:t>
            </a:r>
          </a:p>
        </p:txBody>
      </p:sp>
      <p:sp>
        <p:nvSpPr>
          <p:cNvPr id="146" name="テキスト ボックス 145">
            <a:extLst>
              <a:ext uri="{FF2B5EF4-FFF2-40B4-BE49-F238E27FC236}">
                <a16:creationId xmlns:a16="http://schemas.microsoft.com/office/drawing/2014/main" id="{8BA9590B-DB13-8E5C-FD68-26C3D65A92D5}"/>
              </a:ext>
            </a:extLst>
          </p:cNvPr>
          <p:cNvSpPr txBox="1"/>
          <p:nvPr/>
        </p:nvSpPr>
        <p:spPr>
          <a:xfrm>
            <a:off x="1547546" y="5058776"/>
            <a:ext cx="4411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農家</a:t>
            </a:r>
          </a:p>
        </p:txBody>
      </p:sp>
      <p:sp>
        <p:nvSpPr>
          <p:cNvPr id="147" name="テキスト ボックス 146">
            <a:extLst>
              <a:ext uri="{FF2B5EF4-FFF2-40B4-BE49-F238E27FC236}">
                <a16:creationId xmlns:a16="http://schemas.microsoft.com/office/drawing/2014/main" id="{3A7D7C79-EDA3-7DF3-610D-A3E7E96621F7}"/>
              </a:ext>
            </a:extLst>
          </p:cNvPr>
          <p:cNvSpPr txBox="1"/>
          <p:nvPr/>
        </p:nvSpPr>
        <p:spPr>
          <a:xfrm>
            <a:off x="2106334" y="3614736"/>
            <a:ext cx="4411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農家</a:t>
            </a:r>
          </a:p>
        </p:txBody>
      </p:sp>
      <p:sp>
        <p:nvSpPr>
          <p:cNvPr id="148" name="テキスト ボックス 147">
            <a:extLst>
              <a:ext uri="{FF2B5EF4-FFF2-40B4-BE49-F238E27FC236}">
                <a16:creationId xmlns:a16="http://schemas.microsoft.com/office/drawing/2014/main" id="{3DEA5AD0-2B7C-3B9C-33AC-75A099ED1834}"/>
              </a:ext>
            </a:extLst>
          </p:cNvPr>
          <p:cNvSpPr txBox="1"/>
          <p:nvPr/>
        </p:nvSpPr>
        <p:spPr>
          <a:xfrm>
            <a:off x="2333521" y="5029967"/>
            <a:ext cx="4411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農家</a:t>
            </a:r>
          </a:p>
        </p:txBody>
      </p:sp>
      <p:sp>
        <p:nvSpPr>
          <p:cNvPr id="149" name="テキスト ボックス 148">
            <a:extLst>
              <a:ext uri="{FF2B5EF4-FFF2-40B4-BE49-F238E27FC236}">
                <a16:creationId xmlns:a16="http://schemas.microsoft.com/office/drawing/2014/main" id="{FF18BD05-FD79-90A1-0880-9300293F5B24}"/>
              </a:ext>
            </a:extLst>
          </p:cNvPr>
          <p:cNvSpPr txBox="1"/>
          <p:nvPr/>
        </p:nvSpPr>
        <p:spPr>
          <a:xfrm>
            <a:off x="930548" y="3610446"/>
            <a:ext cx="4411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農家</a:t>
            </a:r>
          </a:p>
        </p:txBody>
      </p:sp>
      <p:cxnSp>
        <p:nvCxnSpPr>
          <p:cNvPr id="151" name="直線矢印コネクタ 150">
            <a:extLst>
              <a:ext uri="{FF2B5EF4-FFF2-40B4-BE49-F238E27FC236}">
                <a16:creationId xmlns:a16="http://schemas.microsoft.com/office/drawing/2014/main" id="{EACD093B-6789-0E24-FB32-DD25CDE5F7FD}"/>
              </a:ext>
            </a:extLst>
          </p:cNvPr>
          <p:cNvCxnSpPr>
            <a:cxnSpLocks/>
          </p:cNvCxnSpPr>
          <p:nvPr/>
        </p:nvCxnSpPr>
        <p:spPr>
          <a:xfrm flipH="1">
            <a:off x="2314875" y="5253443"/>
            <a:ext cx="156614" cy="2517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線矢印コネクタ 152">
            <a:extLst>
              <a:ext uri="{FF2B5EF4-FFF2-40B4-BE49-F238E27FC236}">
                <a16:creationId xmlns:a16="http://schemas.microsoft.com/office/drawing/2014/main" id="{1C97A1BF-9518-1B13-DA6E-1F93AA7412BD}"/>
              </a:ext>
            </a:extLst>
          </p:cNvPr>
          <p:cNvCxnSpPr>
            <a:cxnSpLocks/>
            <a:stCxn id="143" idx="1"/>
            <a:endCxn id="138" idx="3"/>
          </p:cNvCxnSpPr>
          <p:nvPr/>
        </p:nvCxnSpPr>
        <p:spPr>
          <a:xfrm flipH="1">
            <a:off x="2499362" y="5637646"/>
            <a:ext cx="511476" cy="9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線矢印コネクタ 156">
            <a:extLst>
              <a:ext uri="{FF2B5EF4-FFF2-40B4-BE49-F238E27FC236}">
                <a16:creationId xmlns:a16="http://schemas.microsoft.com/office/drawing/2014/main" id="{60AE302C-86F8-28C1-BB44-F3E7CC51F41B}"/>
              </a:ext>
            </a:extLst>
          </p:cNvPr>
          <p:cNvCxnSpPr>
            <a:cxnSpLocks/>
          </p:cNvCxnSpPr>
          <p:nvPr/>
        </p:nvCxnSpPr>
        <p:spPr>
          <a:xfrm>
            <a:off x="1907316" y="5268504"/>
            <a:ext cx="135375" cy="2430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線矢印コネクタ 158">
            <a:extLst>
              <a:ext uri="{FF2B5EF4-FFF2-40B4-BE49-F238E27FC236}">
                <a16:creationId xmlns:a16="http://schemas.microsoft.com/office/drawing/2014/main" id="{24CAD074-D2B5-4F2D-8FA5-C239C2D73428}"/>
              </a:ext>
            </a:extLst>
          </p:cNvPr>
          <p:cNvCxnSpPr>
            <a:cxnSpLocks/>
            <a:endCxn id="138" idx="1"/>
          </p:cNvCxnSpPr>
          <p:nvPr/>
        </p:nvCxnSpPr>
        <p:spPr>
          <a:xfrm>
            <a:off x="1584391" y="5647126"/>
            <a:ext cx="3230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線矢印コネクタ 161">
            <a:extLst>
              <a:ext uri="{FF2B5EF4-FFF2-40B4-BE49-F238E27FC236}">
                <a16:creationId xmlns:a16="http://schemas.microsoft.com/office/drawing/2014/main" id="{B7A13CC7-7FB0-E611-4EDC-624C3E7D82B2}"/>
              </a:ext>
            </a:extLst>
          </p:cNvPr>
          <p:cNvCxnSpPr>
            <a:cxnSpLocks/>
          </p:cNvCxnSpPr>
          <p:nvPr/>
        </p:nvCxnSpPr>
        <p:spPr>
          <a:xfrm flipV="1">
            <a:off x="1772747" y="5782202"/>
            <a:ext cx="372624" cy="226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線矢印コネクタ 163">
            <a:extLst>
              <a:ext uri="{FF2B5EF4-FFF2-40B4-BE49-F238E27FC236}">
                <a16:creationId xmlns:a16="http://schemas.microsoft.com/office/drawing/2014/main" id="{19FF7D7A-C58A-FBB3-7BD7-E9273580413C}"/>
              </a:ext>
            </a:extLst>
          </p:cNvPr>
          <p:cNvCxnSpPr>
            <a:cxnSpLocks/>
          </p:cNvCxnSpPr>
          <p:nvPr/>
        </p:nvCxnSpPr>
        <p:spPr>
          <a:xfrm flipH="1" flipV="1">
            <a:off x="2326907" y="5782683"/>
            <a:ext cx="265627" cy="2622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線矢印コネクタ 165">
            <a:extLst>
              <a:ext uri="{FF2B5EF4-FFF2-40B4-BE49-F238E27FC236}">
                <a16:creationId xmlns:a16="http://schemas.microsoft.com/office/drawing/2014/main" id="{2831502C-B3CA-1EA0-6FC7-5B676A55FEB1}"/>
              </a:ext>
            </a:extLst>
          </p:cNvPr>
          <p:cNvCxnSpPr>
            <a:stCxn id="147" idx="2"/>
          </p:cNvCxnSpPr>
          <p:nvPr/>
        </p:nvCxnSpPr>
        <p:spPr>
          <a:xfrm flipH="1">
            <a:off x="2045368" y="3860957"/>
            <a:ext cx="281539" cy="2068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線矢印コネクタ 167">
            <a:extLst>
              <a:ext uri="{FF2B5EF4-FFF2-40B4-BE49-F238E27FC236}">
                <a16:creationId xmlns:a16="http://schemas.microsoft.com/office/drawing/2014/main" id="{3B839255-ED36-625F-18D8-C3609971239F}"/>
              </a:ext>
            </a:extLst>
          </p:cNvPr>
          <p:cNvCxnSpPr>
            <a:cxnSpLocks/>
          </p:cNvCxnSpPr>
          <p:nvPr/>
        </p:nvCxnSpPr>
        <p:spPr>
          <a:xfrm>
            <a:off x="1288399" y="3882241"/>
            <a:ext cx="186525" cy="1507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線矢印コネクタ 169">
            <a:extLst>
              <a:ext uri="{FF2B5EF4-FFF2-40B4-BE49-F238E27FC236}">
                <a16:creationId xmlns:a16="http://schemas.microsoft.com/office/drawing/2014/main" id="{B8E0EE7E-68A6-ED22-EB53-71ED352FD290}"/>
              </a:ext>
            </a:extLst>
          </p:cNvPr>
          <p:cNvCxnSpPr>
            <a:cxnSpLocks/>
            <a:stCxn id="142" idx="0"/>
          </p:cNvCxnSpPr>
          <p:nvPr/>
        </p:nvCxnSpPr>
        <p:spPr>
          <a:xfrm flipH="1" flipV="1">
            <a:off x="1869636" y="4320219"/>
            <a:ext cx="439613" cy="191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線矢印コネクタ 171">
            <a:extLst>
              <a:ext uri="{FF2B5EF4-FFF2-40B4-BE49-F238E27FC236}">
                <a16:creationId xmlns:a16="http://schemas.microsoft.com/office/drawing/2014/main" id="{8F90E7E4-A7FD-B955-C4AC-4EEF528E44B3}"/>
              </a:ext>
            </a:extLst>
          </p:cNvPr>
          <p:cNvCxnSpPr>
            <a:cxnSpLocks/>
          </p:cNvCxnSpPr>
          <p:nvPr/>
        </p:nvCxnSpPr>
        <p:spPr>
          <a:xfrm flipV="1">
            <a:off x="1314527" y="4327875"/>
            <a:ext cx="318637" cy="1971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正方形/長方形 178">
            <a:extLst>
              <a:ext uri="{FF2B5EF4-FFF2-40B4-BE49-F238E27FC236}">
                <a16:creationId xmlns:a16="http://schemas.microsoft.com/office/drawing/2014/main" id="{B4063D4F-074B-F3D0-2F3C-1BF1146DD91E}"/>
              </a:ext>
            </a:extLst>
          </p:cNvPr>
          <p:cNvSpPr/>
          <p:nvPr/>
        </p:nvSpPr>
        <p:spPr>
          <a:xfrm>
            <a:off x="8230077" y="3395647"/>
            <a:ext cx="441146" cy="115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0" name="正方形/長方形 179">
            <a:extLst>
              <a:ext uri="{FF2B5EF4-FFF2-40B4-BE49-F238E27FC236}">
                <a16:creationId xmlns:a16="http://schemas.microsoft.com/office/drawing/2014/main" id="{89F482B4-119C-1945-4F1B-B7A30F6A6D75}"/>
              </a:ext>
            </a:extLst>
          </p:cNvPr>
          <p:cNvSpPr/>
          <p:nvPr/>
        </p:nvSpPr>
        <p:spPr>
          <a:xfrm>
            <a:off x="3364422" y="3373199"/>
            <a:ext cx="441146" cy="115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1" name="正方形/長方形 180">
            <a:extLst>
              <a:ext uri="{FF2B5EF4-FFF2-40B4-BE49-F238E27FC236}">
                <a16:creationId xmlns:a16="http://schemas.microsoft.com/office/drawing/2014/main" id="{3BA8E0C5-4BAD-70F7-0EB2-DFA052823973}"/>
              </a:ext>
            </a:extLst>
          </p:cNvPr>
          <p:cNvSpPr/>
          <p:nvPr/>
        </p:nvSpPr>
        <p:spPr>
          <a:xfrm>
            <a:off x="8230077" y="2837776"/>
            <a:ext cx="316485" cy="93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128" name="図 127">
            <a:extLst>
              <a:ext uri="{FF2B5EF4-FFF2-40B4-BE49-F238E27FC236}">
                <a16:creationId xmlns:a16="http://schemas.microsoft.com/office/drawing/2014/main" id="{EC8C73C5-0C35-811F-37E9-20F5ACD063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39861" y="2307225"/>
            <a:ext cx="498006" cy="195498"/>
          </a:xfrm>
          <a:prstGeom prst="rect">
            <a:avLst/>
          </a:prstGeom>
        </p:spPr>
      </p:pic>
      <p:sp>
        <p:nvSpPr>
          <p:cNvPr id="182" name="正方形/長方形 181">
            <a:extLst>
              <a:ext uri="{FF2B5EF4-FFF2-40B4-BE49-F238E27FC236}">
                <a16:creationId xmlns:a16="http://schemas.microsoft.com/office/drawing/2014/main" id="{90AF7D55-A2D0-75AF-B2D6-47EDF6269516}"/>
              </a:ext>
            </a:extLst>
          </p:cNvPr>
          <p:cNvSpPr/>
          <p:nvPr/>
        </p:nvSpPr>
        <p:spPr>
          <a:xfrm>
            <a:off x="3472718" y="2931117"/>
            <a:ext cx="441146" cy="115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9" name="フリーフォーム: 図形 18">
            <a:extLst>
              <a:ext uri="{FF2B5EF4-FFF2-40B4-BE49-F238E27FC236}">
                <a16:creationId xmlns:a16="http://schemas.microsoft.com/office/drawing/2014/main" id="{237F4F49-9831-0696-1F17-DB822F740558}"/>
              </a:ext>
            </a:extLst>
          </p:cNvPr>
          <p:cNvSpPr/>
          <p:nvPr/>
        </p:nvSpPr>
        <p:spPr>
          <a:xfrm rot="21395054">
            <a:off x="7505632" y="3256856"/>
            <a:ext cx="1183907" cy="643383"/>
          </a:xfrm>
          <a:custGeom>
            <a:avLst/>
            <a:gdLst>
              <a:gd name="connsiteX0" fmla="*/ 0 w 1183907"/>
              <a:gd name="connsiteY0" fmla="*/ 626712 h 643383"/>
              <a:gd name="connsiteX1" fmla="*/ 644892 w 1183907"/>
              <a:gd name="connsiteY1" fmla="*/ 626712 h 643383"/>
              <a:gd name="connsiteX2" fmla="*/ 837397 w 1183907"/>
              <a:gd name="connsiteY2" fmla="*/ 453457 h 643383"/>
              <a:gd name="connsiteX3" fmla="*/ 904774 w 1183907"/>
              <a:gd name="connsiteY3" fmla="*/ 241701 h 643383"/>
              <a:gd name="connsiteX4" fmla="*/ 952901 w 1183907"/>
              <a:gd name="connsiteY4" fmla="*/ 78072 h 643383"/>
              <a:gd name="connsiteX5" fmla="*/ 1039528 w 1183907"/>
              <a:gd name="connsiteY5" fmla="*/ 10695 h 643383"/>
              <a:gd name="connsiteX6" fmla="*/ 1183907 w 1183907"/>
              <a:gd name="connsiteY6" fmla="*/ 1069 h 643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3907" h="643383">
                <a:moveTo>
                  <a:pt x="0" y="626712"/>
                </a:moveTo>
                <a:cubicBezTo>
                  <a:pt x="252663" y="641150"/>
                  <a:pt x="505326" y="655588"/>
                  <a:pt x="644892" y="626712"/>
                </a:cubicBezTo>
                <a:cubicBezTo>
                  <a:pt x="784458" y="597836"/>
                  <a:pt x="794083" y="517625"/>
                  <a:pt x="837397" y="453457"/>
                </a:cubicBezTo>
                <a:cubicBezTo>
                  <a:pt x="880711" y="389288"/>
                  <a:pt x="885523" y="304265"/>
                  <a:pt x="904774" y="241701"/>
                </a:cubicBezTo>
                <a:cubicBezTo>
                  <a:pt x="924025" y="179137"/>
                  <a:pt x="930442" y="116573"/>
                  <a:pt x="952901" y="78072"/>
                </a:cubicBezTo>
                <a:cubicBezTo>
                  <a:pt x="975360" y="39571"/>
                  <a:pt x="1001027" y="23529"/>
                  <a:pt x="1039528" y="10695"/>
                </a:cubicBezTo>
                <a:cubicBezTo>
                  <a:pt x="1078029" y="-2139"/>
                  <a:pt x="1130968" y="-535"/>
                  <a:pt x="1183907" y="1069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3" name="正方形/長方形 182">
            <a:extLst>
              <a:ext uri="{FF2B5EF4-FFF2-40B4-BE49-F238E27FC236}">
                <a16:creationId xmlns:a16="http://schemas.microsoft.com/office/drawing/2014/main" id="{19AA6904-7C12-1353-0F78-2E516F93548C}"/>
              </a:ext>
            </a:extLst>
          </p:cNvPr>
          <p:cNvSpPr/>
          <p:nvPr/>
        </p:nvSpPr>
        <p:spPr>
          <a:xfrm>
            <a:off x="3300749" y="2823557"/>
            <a:ext cx="441146" cy="115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5" name="四角形: 角を丸くする 184">
            <a:extLst>
              <a:ext uri="{FF2B5EF4-FFF2-40B4-BE49-F238E27FC236}">
                <a16:creationId xmlns:a16="http://schemas.microsoft.com/office/drawing/2014/main" id="{E1165996-E4FA-8515-CEEB-FC870A26F6F6}"/>
              </a:ext>
            </a:extLst>
          </p:cNvPr>
          <p:cNvSpPr/>
          <p:nvPr/>
        </p:nvSpPr>
        <p:spPr>
          <a:xfrm>
            <a:off x="3287027" y="0"/>
            <a:ext cx="6082635" cy="25310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高速道路直結型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「地域活性化まちづくり」三位一体モデル</a:t>
            </a:r>
          </a:p>
        </p:txBody>
      </p:sp>
      <p:sp>
        <p:nvSpPr>
          <p:cNvPr id="186" name="テキスト ボックス 185">
            <a:extLst>
              <a:ext uri="{FF2B5EF4-FFF2-40B4-BE49-F238E27FC236}">
                <a16:creationId xmlns:a16="http://schemas.microsoft.com/office/drawing/2014/main" id="{CA96A43F-BE33-385C-072C-4EBCCA5D5871}"/>
              </a:ext>
            </a:extLst>
          </p:cNvPr>
          <p:cNvSpPr txBox="1"/>
          <p:nvPr/>
        </p:nvSpPr>
        <p:spPr>
          <a:xfrm>
            <a:off x="8995477" y="2662620"/>
            <a:ext cx="1443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自動運転トラック</a:t>
            </a:r>
          </a:p>
        </p:txBody>
      </p:sp>
      <p:sp>
        <p:nvSpPr>
          <p:cNvPr id="187" name="テキスト ボックス 186">
            <a:extLst>
              <a:ext uri="{FF2B5EF4-FFF2-40B4-BE49-F238E27FC236}">
                <a16:creationId xmlns:a16="http://schemas.microsoft.com/office/drawing/2014/main" id="{FDE7F15E-FA5D-9C30-6A6C-6BF1280BAEB1}"/>
              </a:ext>
            </a:extLst>
          </p:cNvPr>
          <p:cNvSpPr txBox="1"/>
          <p:nvPr/>
        </p:nvSpPr>
        <p:spPr>
          <a:xfrm>
            <a:off x="2193535" y="3005509"/>
            <a:ext cx="1443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自動運転バス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10E63D03-4EBC-107D-806B-20802981680C}"/>
              </a:ext>
            </a:extLst>
          </p:cNvPr>
          <p:cNvSpPr/>
          <p:nvPr/>
        </p:nvSpPr>
        <p:spPr>
          <a:xfrm>
            <a:off x="3010429" y="432939"/>
            <a:ext cx="5593000" cy="578153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77" name="矢印: 右 176">
            <a:extLst>
              <a:ext uri="{FF2B5EF4-FFF2-40B4-BE49-F238E27FC236}">
                <a16:creationId xmlns:a16="http://schemas.microsoft.com/office/drawing/2014/main" id="{5D6A0B9B-C929-F64A-8FB1-2B2C476C6AF7}"/>
              </a:ext>
            </a:extLst>
          </p:cNvPr>
          <p:cNvSpPr/>
          <p:nvPr/>
        </p:nvSpPr>
        <p:spPr>
          <a:xfrm rot="176728">
            <a:off x="2115567" y="4184634"/>
            <a:ext cx="1762278" cy="11159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78" name="矢印: 右 177">
            <a:extLst>
              <a:ext uri="{FF2B5EF4-FFF2-40B4-BE49-F238E27FC236}">
                <a16:creationId xmlns:a16="http://schemas.microsoft.com/office/drawing/2014/main" id="{A92A700D-F466-0902-DB75-B00659FD87A1}"/>
              </a:ext>
            </a:extLst>
          </p:cNvPr>
          <p:cNvSpPr/>
          <p:nvPr/>
        </p:nvSpPr>
        <p:spPr>
          <a:xfrm rot="19290944">
            <a:off x="2399264" y="4948959"/>
            <a:ext cx="1664390" cy="11481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C088D276-A877-EC78-E8E6-FF805E5AADBF}"/>
              </a:ext>
            </a:extLst>
          </p:cNvPr>
          <p:cNvSpPr/>
          <p:nvPr/>
        </p:nvSpPr>
        <p:spPr>
          <a:xfrm>
            <a:off x="5077237" y="296882"/>
            <a:ext cx="1872203" cy="2653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広域防災拠点</a:t>
            </a: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3D30674E-FBF7-B1BB-A09E-2445FFDBDF42}"/>
              </a:ext>
            </a:extLst>
          </p:cNvPr>
          <p:cNvSpPr/>
          <p:nvPr/>
        </p:nvSpPr>
        <p:spPr>
          <a:xfrm>
            <a:off x="6955731" y="4965006"/>
            <a:ext cx="974190" cy="44531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キャンプ場</a:t>
            </a:r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D0C4CE29-85C7-B77A-AC4A-6EC4BAB42F05}"/>
              </a:ext>
            </a:extLst>
          </p:cNvPr>
          <p:cNvSpPr/>
          <p:nvPr/>
        </p:nvSpPr>
        <p:spPr>
          <a:xfrm>
            <a:off x="6675514" y="5458628"/>
            <a:ext cx="885525" cy="41413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ヘリポート</a:t>
            </a:r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71FCFAB5-4F05-FC8C-D332-4A875C63A8A3}"/>
              </a:ext>
            </a:extLst>
          </p:cNvPr>
          <p:cNvSpPr/>
          <p:nvPr/>
        </p:nvSpPr>
        <p:spPr>
          <a:xfrm>
            <a:off x="4816517" y="5112229"/>
            <a:ext cx="591950" cy="53489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池</a:t>
            </a:r>
          </a:p>
        </p:txBody>
      </p:sp>
      <p:sp>
        <p:nvSpPr>
          <p:cNvPr id="16" name="楕円 15">
            <a:extLst>
              <a:ext uri="{FF2B5EF4-FFF2-40B4-BE49-F238E27FC236}">
                <a16:creationId xmlns:a16="http://schemas.microsoft.com/office/drawing/2014/main" id="{087E635B-E73B-6A62-11F2-28CC6F178B78}"/>
              </a:ext>
            </a:extLst>
          </p:cNvPr>
          <p:cNvSpPr/>
          <p:nvPr/>
        </p:nvSpPr>
        <p:spPr>
          <a:xfrm>
            <a:off x="1545222" y="5223260"/>
            <a:ext cx="1291017" cy="88910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D38B54D9-B834-B904-4536-A6D3E8310B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905" y="6018064"/>
            <a:ext cx="373265" cy="194312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115844E0-BB2F-DC99-878B-F4997516BC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458727" y="5570813"/>
            <a:ext cx="314659" cy="166070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A5BA4108-2C62-1A98-40F7-F726FA2875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2027086" y="5110322"/>
            <a:ext cx="324590" cy="171312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F84212B0-0EB8-A0CC-3818-6BF0084E7E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2784" y="5540454"/>
            <a:ext cx="326276" cy="172201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3842AC46-1653-6DF3-6D63-BDA795B46D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311628">
            <a:off x="2939459" y="4738042"/>
            <a:ext cx="518205" cy="249958"/>
          </a:xfrm>
          <a:prstGeom prst="rect">
            <a:avLst/>
          </a:prstGeom>
        </p:spPr>
      </p:pic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E8823467-6A36-82C5-3544-1C1124463DFD}"/>
              </a:ext>
            </a:extLst>
          </p:cNvPr>
          <p:cNvSpPr txBox="1"/>
          <p:nvPr/>
        </p:nvSpPr>
        <p:spPr>
          <a:xfrm>
            <a:off x="1660036" y="6276605"/>
            <a:ext cx="12234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各農家をミルクラン</a:t>
            </a: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6D95E9E3-9470-B02D-F527-0C1E700ACB7F}"/>
              </a:ext>
            </a:extLst>
          </p:cNvPr>
          <p:cNvSpPr txBox="1"/>
          <p:nvPr/>
        </p:nvSpPr>
        <p:spPr>
          <a:xfrm>
            <a:off x="5645599" y="2990823"/>
            <a:ext cx="353943" cy="75483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地下通路</a:t>
            </a:r>
          </a:p>
        </p:txBody>
      </p:sp>
      <p:sp>
        <p:nvSpPr>
          <p:cNvPr id="65" name="四角形: 角を丸くする 64">
            <a:extLst>
              <a:ext uri="{FF2B5EF4-FFF2-40B4-BE49-F238E27FC236}">
                <a16:creationId xmlns:a16="http://schemas.microsoft.com/office/drawing/2014/main" id="{46BCBA0E-A5FD-6370-35C8-9CA48B258558}"/>
              </a:ext>
            </a:extLst>
          </p:cNvPr>
          <p:cNvSpPr/>
          <p:nvPr/>
        </p:nvSpPr>
        <p:spPr>
          <a:xfrm>
            <a:off x="981861" y="1054673"/>
            <a:ext cx="1118652" cy="21364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地場メーカー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A</a:t>
            </a:r>
            <a:endParaRPr kumimoji="1" lang="ja-JP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66" name="四角形: 角を丸くする 65">
            <a:extLst>
              <a:ext uri="{FF2B5EF4-FFF2-40B4-BE49-F238E27FC236}">
                <a16:creationId xmlns:a16="http://schemas.microsoft.com/office/drawing/2014/main" id="{DFD9C5CE-3F5A-51F7-08F2-0A247A885547}"/>
              </a:ext>
            </a:extLst>
          </p:cNvPr>
          <p:cNvSpPr/>
          <p:nvPr/>
        </p:nvSpPr>
        <p:spPr>
          <a:xfrm>
            <a:off x="970024" y="1405131"/>
            <a:ext cx="1118652" cy="21364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地場メーカー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B</a:t>
            </a:r>
            <a:endParaRPr kumimoji="1" lang="ja-JP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67" name="四角形: 角を丸くする 66">
            <a:extLst>
              <a:ext uri="{FF2B5EF4-FFF2-40B4-BE49-F238E27FC236}">
                <a16:creationId xmlns:a16="http://schemas.microsoft.com/office/drawing/2014/main" id="{7F821251-4A6B-3634-B57A-E900232E20A7}"/>
              </a:ext>
            </a:extLst>
          </p:cNvPr>
          <p:cNvSpPr/>
          <p:nvPr/>
        </p:nvSpPr>
        <p:spPr>
          <a:xfrm>
            <a:off x="956389" y="1743117"/>
            <a:ext cx="1118652" cy="21364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地場メーカー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C</a:t>
            </a:r>
            <a:endParaRPr kumimoji="1" lang="ja-JP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70" name="四角形: 角を丸くする 69">
            <a:extLst>
              <a:ext uri="{FF2B5EF4-FFF2-40B4-BE49-F238E27FC236}">
                <a16:creationId xmlns:a16="http://schemas.microsoft.com/office/drawing/2014/main" id="{C1BC5645-249A-A993-348B-43A192F08844}"/>
              </a:ext>
            </a:extLst>
          </p:cNvPr>
          <p:cNvSpPr/>
          <p:nvPr/>
        </p:nvSpPr>
        <p:spPr>
          <a:xfrm>
            <a:off x="974279" y="2107930"/>
            <a:ext cx="1114397" cy="20474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地場メーカー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B</a:t>
            </a:r>
            <a:endParaRPr kumimoji="1" lang="ja-JP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cxnSp>
        <p:nvCxnSpPr>
          <p:cNvPr id="74" name="直線矢印コネクタ 73">
            <a:extLst>
              <a:ext uri="{FF2B5EF4-FFF2-40B4-BE49-F238E27FC236}">
                <a16:creationId xmlns:a16="http://schemas.microsoft.com/office/drawing/2014/main" id="{EC9955D6-9B32-C437-D9A2-18558A69B71E}"/>
              </a:ext>
            </a:extLst>
          </p:cNvPr>
          <p:cNvCxnSpPr>
            <a:cxnSpLocks/>
          </p:cNvCxnSpPr>
          <p:nvPr/>
        </p:nvCxnSpPr>
        <p:spPr>
          <a:xfrm>
            <a:off x="2087725" y="1209788"/>
            <a:ext cx="1727105" cy="10145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矢印コネクタ 89">
            <a:extLst>
              <a:ext uri="{FF2B5EF4-FFF2-40B4-BE49-F238E27FC236}">
                <a16:creationId xmlns:a16="http://schemas.microsoft.com/office/drawing/2014/main" id="{51932A28-1771-C365-1897-FD7BE59AF200}"/>
              </a:ext>
            </a:extLst>
          </p:cNvPr>
          <p:cNvCxnSpPr>
            <a:cxnSpLocks/>
          </p:cNvCxnSpPr>
          <p:nvPr/>
        </p:nvCxnSpPr>
        <p:spPr>
          <a:xfrm>
            <a:off x="2106694" y="1510588"/>
            <a:ext cx="1716351" cy="7656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矢印コネクタ 94">
            <a:extLst>
              <a:ext uri="{FF2B5EF4-FFF2-40B4-BE49-F238E27FC236}">
                <a16:creationId xmlns:a16="http://schemas.microsoft.com/office/drawing/2014/main" id="{6C2474BE-C795-56F2-98C1-1B95B6204D37}"/>
              </a:ext>
            </a:extLst>
          </p:cNvPr>
          <p:cNvCxnSpPr>
            <a:cxnSpLocks/>
          </p:cNvCxnSpPr>
          <p:nvPr/>
        </p:nvCxnSpPr>
        <p:spPr>
          <a:xfrm>
            <a:off x="2082882" y="1861111"/>
            <a:ext cx="1744781" cy="3770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矢印コネクタ 98">
            <a:extLst>
              <a:ext uri="{FF2B5EF4-FFF2-40B4-BE49-F238E27FC236}">
                <a16:creationId xmlns:a16="http://schemas.microsoft.com/office/drawing/2014/main" id="{EEBE6F56-DBF8-5225-6092-B4A58876F9D0}"/>
              </a:ext>
            </a:extLst>
          </p:cNvPr>
          <p:cNvCxnSpPr>
            <a:cxnSpLocks/>
          </p:cNvCxnSpPr>
          <p:nvPr/>
        </p:nvCxnSpPr>
        <p:spPr>
          <a:xfrm>
            <a:off x="2074573" y="2233679"/>
            <a:ext cx="1801262" cy="45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C5BAC8A7-F1CE-766A-D67B-1C66C3F79049}"/>
              </a:ext>
            </a:extLst>
          </p:cNvPr>
          <p:cNvSpPr txBox="1"/>
          <p:nvPr/>
        </p:nvSpPr>
        <p:spPr>
          <a:xfrm>
            <a:off x="3359490" y="1607835"/>
            <a:ext cx="338554" cy="861774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フォワーダー</a:t>
            </a:r>
          </a:p>
        </p:txBody>
      </p:sp>
      <p:sp>
        <p:nvSpPr>
          <p:cNvPr id="102" name="矢印: 下 101">
            <a:extLst>
              <a:ext uri="{FF2B5EF4-FFF2-40B4-BE49-F238E27FC236}">
                <a16:creationId xmlns:a16="http://schemas.microsoft.com/office/drawing/2014/main" id="{5BC31C04-7EA8-F000-895A-1935A1A52BFA}"/>
              </a:ext>
            </a:extLst>
          </p:cNvPr>
          <p:cNvSpPr/>
          <p:nvPr/>
        </p:nvSpPr>
        <p:spPr>
          <a:xfrm>
            <a:off x="4397772" y="1287135"/>
            <a:ext cx="256734" cy="425753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F1B31649-6CF7-E6D5-246C-766036D46DF3}"/>
              </a:ext>
            </a:extLst>
          </p:cNvPr>
          <p:cNvSpPr txBox="1"/>
          <p:nvPr/>
        </p:nvSpPr>
        <p:spPr>
          <a:xfrm>
            <a:off x="4667370" y="1107824"/>
            <a:ext cx="1031051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農産物の輸出</a:t>
            </a:r>
          </a:p>
        </p:txBody>
      </p:sp>
      <p:cxnSp>
        <p:nvCxnSpPr>
          <p:cNvPr id="108" name="直線矢印コネクタ 107">
            <a:extLst>
              <a:ext uri="{FF2B5EF4-FFF2-40B4-BE49-F238E27FC236}">
                <a16:creationId xmlns:a16="http://schemas.microsoft.com/office/drawing/2014/main" id="{61243295-6E63-07F3-5638-F4B50F02413D}"/>
              </a:ext>
            </a:extLst>
          </p:cNvPr>
          <p:cNvCxnSpPr>
            <a:cxnSpLocks/>
          </p:cNvCxnSpPr>
          <p:nvPr/>
        </p:nvCxnSpPr>
        <p:spPr>
          <a:xfrm flipV="1">
            <a:off x="5062749" y="1683064"/>
            <a:ext cx="0" cy="24277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1" name="図 110">
            <a:extLst>
              <a:ext uri="{FF2B5EF4-FFF2-40B4-BE49-F238E27FC236}">
                <a16:creationId xmlns:a16="http://schemas.microsoft.com/office/drawing/2014/main" id="{3CB6BA96-0CFC-DC88-3318-4F5A1DDDE0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8114667" y="2065894"/>
            <a:ext cx="579417" cy="227457"/>
          </a:xfrm>
          <a:prstGeom prst="rect">
            <a:avLst/>
          </a:prstGeom>
        </p:spPr>
      </p:pic>
      <p:pic>
        <p:nvPicPr>
          <p:cNvPr id="137" name="図 136">
            <a:extLst>
              <a:ext uri="{FF2B5EF4-FFF2-40B4-BE49-F238E27FC236}">
                <a16:creationId xmlns:a16="http://schemas.microsoft.com/office/drawing/2014/main" id="{78AE2F9A-C4CD-327F-49E7-D6F0492C53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45346" y="1405637"/>
            <a:ext cx="710523" cy="302552"/>
          </a:xfrm>
          <a:prstGeom prst="rect">
            <a:avLst/>
          </a:prstGeom>
        </p:spPr>
      </p:pic>
      <p:pic>
        <p:nvPicPr>
          <p:cNvPr id="150" name="図 149">
            <a:extLst>
              <a:ext uri="{FF2B5EF4-FFF2-40B4-BE49-F238E27FC236}">
                <a16:creationId xmlns:a16="http://schemas.microsoft.com/office/drawing/2014/main" id="{B0F67A3E-4D1D-45BE-24A5-1D7CC67A51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6167541" y="2820715"/>
            <a:ext cx="590276" cy="253329"/>
          </a:xfrm>
          <a:prstGeom prst="rect">
            <a:avLst/>
          </a:prstGeom>
        </p:spPr>
      </p:pic>
      <p:sp>
        <p:nvSpPr>
          <p:cNvPr id="152" name="テキスト ボックス 151">
            <a:extLst>
              <a:ext uri="{FF2B5EF4-FFF2-40B4-BE49-F238E27FC236}">
                <a16:creationId xmlns:a16="http://schemas.microsoft.com/office/drawing/2014/main" id="{A7BA25E1-30EF-5413-1369-7124DEE6BEB5}"/>
              </a:ext>
            </a:extLst>
          </p:cNvPr>
          <p:cNvSpPr txBox="1"/>
          <p:nvPr/>
        </p:nvSpPr>
        <p:spPr>
          <a:xfrm>
            <a:off x="6171912" y="2599620"/>
            <a:ext cx="748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国際港へ</a:t>
            </a:r>
          </a:p>
        </p:txBody>
      </p:sp>
      <p:sp>
        <p:nvSpPr>
          <p:cNvPr id="154" name="スライド番号プレースホルダー 2">
            <a:extLst>
              <a:ext uri="{FF2B5EF4-FFF2-40B4-BE49-F238E27FC236}">
                <a16:creationId xmlns:a16="http://schemas.microsoft.com/office/drawing/2014/main" id="{E271F5B7-DFFE-17A0-1127-0363A364F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8129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55" name="テキスト ボックス 154">
            <a:extLst>
              <a:ext uri="{FF2B5EF4-FFF2-40B4-BE49-F238E27FC236}">
                <a16:creationId xmlns:a16="http://schemas.microsoft.com/office/drawing/2014/main" id="{7E19A092-68C6-ECB5-972C-8BFCD8927A78}"/>
              </a:ext>
            </a:extLst>
          </p:cNvPr>
          <p:cNvSpPr txBox="1"/>
          <p:nvPr/>
        </p:nvSpPr>
        <p:spPr>
          <a:xfrm>
            <a:off x="10170184" y="6634887"/>
            <a:ext cx="18517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 ©</a:t>
            </a:r>
            <a:r>
              <a:rPr kumimoji="1" lang="en-US" altLang="ja-JP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fukugo-butsuryu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 </a:t>
            </a:r>
            <a:r>
              <a:rPr kumimoji="1" lang="en-US" altLang="ja-JP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Co.,Ltd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.</a:t>
            </a:r>
            <a:endParaRPr kumimoji="1" lang="ja-JP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pic>
        <p:nvPicPr>
          <p:cNvPr id="134" name="図 133">
            <a:extLst>
              <a:ext uri="{FF2B5EF4-FFF2-40B4-BE49-F238E27FC236}">
                <a16:creationId xmlns:a16="http://schemas.microsoft.com/office/drawing/2014/main" id="{68A85D32-363A-C448-F250-D8206BCF54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768" y="3214415"/>
            <a:ext cx="652525" cy="257836"/>
          </a:xfrm>
          <a:prstGeom prst="rect">
            <a:avLst/>
          </a:prstGeom>
        </p:spPr>
      </p:pic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0B25011C-9646-489D-9B97-FCA768FF48C9}"/>
              </a:ext>
            </a:extLst>
          </p:cNvPr>
          <p:cNvCxnSpPr/>
          <p:nvPr/>
        </p:nvCxnSpPr>
        <p:spPr>
          <a:xfrm flipH="1">
            <a:off x="7215441" y="3919572"/>
            <a:ext cx="314036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図 21">
            <a:extLst>
              <a:ext uri="{FF2B5EF4-FFF2-40B4-BE49-F238E27FC236}">
                <a16:creationId xmlns:a16="http://schemas.microsoft.com/office/drawing/2014/main" id="{70A8D1D6-1CA5-EEEC-A649-2E0B9A9056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031" y="3744962"/>
            <a:ext cx="646050" cy="255278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AFBD3AF4-DAFD-996D-5B37-B433CDA114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875" y="3186041"/>
            <a:ext cx="646050" cy="241203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8EA2D8F-0C29-EBD6-4529-BA2E0208E5F1}"/>
              </a:ext>
            </a:extLst>
          </p:cNvPr>
          <p:cNvSpPr txBox="1"/>
          <p:nvPr/>
        </p:nvSpPr>
        <p:spPr>
          <a:xfrm>
            <a:off x="8487655" y="3018460"/>
            <a:ext cx="1443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自動運転バス</a:t>
            </a:r>
          </a:p>
        </p:txBody>
      </p: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F2BCFB23-E633-E009-DE32-F3FE769518A7}"/>
              </a:ext>
            </a:extLst>
          </p:cNvPr>
          <p:cNvCxnSpPr>
            <a:stCxn id="43" idx="0"/>
          </p:cNvCxnSpPr>
          <p:nvPr/>
        </p:nvCxnSpPr>
        <p:spPr>
          <a:xfrm flipH="1">
            <a:off x="5935284" y="2244119"/>
            <a:ext cx="1" cy="1577798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C8BC6040-AAB1-FFF4-753A-22C307AB3E6A}"/>
              </a:ext>
            </a:extLst>
          </p:cNvPr>
          <p:cNvCxnSpPr/>
          <p:nvPr/>
        </p:nvCxnSpPr>
        <p:spPr>
          <a:xfrm flipH="1">
            <a:off x="5375564" y="3882241"/>
            <a:ext cx="1054167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A5888AD7-ABDA-AA85-5624-94A1C0774D7F}"/>
              </a:ext>
            </a:extLst>
          </p:cNvPr>
          <p:cNvCxnSpPr>
            <a:cxnSpLocks/>
          </p:cNvCxnSpPr>
          <p:nvPr/>
        </p:nvCxnSpPr>
        <p:spPr>
          <a:xfrm flipH="1">
            <a:off x="3888124" y="3882241"/>
            <a:ext cx="63801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円弧 39">
            <a:extLst>
              <a:ext uri="{FF2B5EF4-FFF2-40B4-BE49-F238E27FC236}">
                <a16:creationId xmlns:a16="http://schemas.microsoft.com/office/drawing/2014/main" id="{3B2E1BB4-94CC-85BA-EF6E-7B3AD9D7DC96}"/>
              </a:ext>
            </a:extLst>
          </p:cNvPr>
          <p:cNvSpPr/>
          <p:nvPr/>
        </p:nvSpPr>
        <p:spPr>
          <a:xfrm>
            <a:off x="3148508" y="3298976"/>
            <a:ext cx="379868" cy="448124"/>
          </a:xfrm>
          <a:prstGeom prst="arc">
            <a:avLst>
              <a:gd name="adj1" fmla="val 15957095"/>
              <a:gd name="adj2" fmla="val 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8" name="円弧 47">
            <a:extLst>
              <a:ext uri="{FF2B5EF4-FFF2-40B4-BE49-F238E27FC236}">
                <a16:creationId xmlns:a16="http://schemas.microsoft.com/office/drawing/2014/main" id="{A65DA636-68A4-1144-C0FC-F1519CC0962D}"/>
              </a:ext>
            </a:extLst>
          </p:cNvPr>
          <p:cNvSpPr/>
          <p:nvPr/>
        </p:nvSpPr>
        <p:spPr>
          <a:xfrm flipH="1" flipV="1">
            <a:off x="3532701" y="3585431"/>
            <a:ext cx="350323" cy="296003"/>
          </a:xfrm>
          <a:prstGeom prst="arc">
            <a:avLst>
              <a:gd name="adj1" fmla="val 15957095"/>
              <a:gd name="adj2" fmla="val 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DDA7C009-2A52-9EF2-B355-B04FD3576B1B}"/>
              </a:ext>
            </a:extLst>
          </p:cNvPr>
          <p:cNvCxnSpPr>
            <a:cxnSpLocks/>
          </p:cNvCxnSpPr>
          <p:nvPr/>
        </p:nvCxnSpPr>
        <p:spPr>
          <a:xfrm>
            <a:off x="3527965" y="3500621"/>
            <a:ext cx="0" cy="2372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矢印コネクタ 62">
            <a:extLst>
              <a:ext uri="{FF2B5EF4-FFF2-40B4-BE49-F238E27FC236}">
                <a16:creationId xmlns:a16="http://schemas.microsoft.com/office/drawing/2014/main" id="{8F91720C-86DB-919F-E046-C8649C5DAB47}"/>
              </a:ext>
            </a:extLst>
          </p:cNvPr>
          <p:cNvCxnSpPr/>
          <p:nvPr/>
        </p:nvCxnSpPr>
        <p:spPr>
          <a:xfrm flipH="1">
            <a:off x="3074551" y="3301705"/>
            <a:ext cx="28328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円弧 71">
            <a:extLst>
              <a:ext uri="{FF2B5EF4-FFF2-40B4-BE49-F238E27FC236}">
                <a16:creationId xmlns:a16="http://schemas.microsoft.com/office/drawing/2014/main" id="{6DF2EC03-87AE-1DB3-A425-EFB155BB4FE7}"/>
              </a:ext>
            </a:extLst>
          </p:cNvPr>
          <p:cNvSpPr/>
          <p:nvPr/>
        </p:nvSpPr>
        <p:spPr>
          <a:xfrm rot="10325277">
            <a:off x="8378531" y="2038153"/>
            <a:ext cx="656502" cy="979130"/>
          </a:xfrm>
          <a:prstGeom prst="arc">
            <a:avLst>
              <a:gd name="adj1" fmla="val 16200000"/>
              <a:gd name="adj2" fmla="val 542532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73" name="図 72">
            <a:extLst>
              <a:ext uri="{FF2B5EF4-FFF2-40B4-BE49-F238E27FC236}">
                <a16:creationId xmlns:a16="http://schemas.microsoft.com/office/drawing/2014/main" id="{9513307F-4694-0F67-0117-BBF6A1223F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7551" y="3960450"/>
            <a:ext cx="543280" cy="214670"/>
          </a:xfrm>
          <a:prstGeom prst="rect">
            <a:avLst/>
          </a:prstGeom>
        </p:spPr>
      </p:pic>
      <p:cxnSp>
        <p:nvCxnSpPr>
          <p:cNvPr id="89" name="直線矢印コネクタ 88">
            <a:extLst>
              <a:ext uri="{FF2B5EF4-FFF2-40B4-BE49-F238E27FC236}">
                <a16:creationId xmlns:a16="http://schemas.microsoft.com/office/drawing/2014/main" id="{610F7D41-47FF-68E8-859F-B9EED41B24F5}"/>
              </a:ext>
            </a:extLst>
          </p:cNvPr>
          <p:cNvCxnSpPr>
            <a:cxnSpLocks/>
          </p:cNvCxnSpPr>
          <p:nvPr/>
        </p:nvCxnSpPr>
        <p:spPr>
          <a:xfrm>
            <a:off x="8765056" y="3012238"/>
            <a:ext cx="435216" cy="583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1" name="図 90">
            <a:extLst>
              <a:ext uri="{FF2B5EF4-FFF2-40B4-BE49-F238E27FC236}">
                <a16:creationId xmlns:a16="http://schemas.microsoft.com/office/drawing/2014/main" id="{DB6BE911-49DC-DFA8-C127-5958BB88C0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5302737" y="2148255"/>
            <a:ext cx="578835" cy="246477"/>
          </a:xfrm>
          <a:prstGeom prst="rect">
            <a:avLst/>
          </a:prstGeom>
        </p:spPr>
      </p:pic>
      <p:sp>
        <p:nvSpPr>
          <p:cNvPr id="113" name="円弧 112">
            <a:extLst>
              <a:ext uri="{FF2B5EF4-FFF2-40B4-BE49-F238E27FC236}">
                <a16:creationId xmlns:a16="http://schemas.microsoft.com/office/drawing/2014/main" id="{E722CF80-B598-3576-3C71-DE6328E2938E}"/>
              </a:ext>
            </a:extLst>
          </p:cNvPr>
          <p:cNvSpPr/>
          <p:nvPr/>
        </p:nvSpPr>
        <p:spPr>
          <a:xfrm>
            <a:off x="5321378" y="1571493"/>
            <a:ext cx="245047" cy="251858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119" name="直線矢印コネクタ 118">
            <a:extLst>
              <a:ext uri="{FF2B5EF4-FFF2-40B4-BE49-F238E27FC236}">
                <a16:creationId xmlns:a16="http://schemas.microsoft.com/office/drawing/2014/main" id="{DAE1E78F-57D2-B85C-7E30-8733797F9C5B}"/>
              </a:ext>
            </a:extLst>
          </p:cNvPr>
          <p:cNvCxnSpPr/>
          <p:nvPr/>
        </p:nvCxnSpPr>
        <p:spPr>
          <a:xfrm>
            <a:off x="5573027" y="1691367"/>
            <a:ext cx="0" cy="31407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正方形/長方形 121">
            <a:extLst>
              <a:ext uri="{FF2B5EF4-FFF2-40B4-BE49-F238E27FC236}">
                <a16:creationId xmlns:a16="http://schemas.microsoft.com/office/drawing/2014/main" id="{DB39CE85-F106-7B0D-8253-6715B9FC3E43}"/>
              </a:ext>
            </a:extLst>
          </p:cNvPr>
          <p:cNvSpPr/>
          <p:nvPr/>
        </p:nvSpPr>
        <p:spPr>
          <a:xfrm flipV="1">
            <a:off x="5389404" y="2767287"/>
            <a:ext cx="316485" cy="121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5C7BD4BA-EB6A-C839-48D3-9F25F5F00250}"/>
              </a:ext>
            </a:extLst>
          </p:cNvPr>
          <p:cNvSpPr/>
          <p:nvPr/>
        </p:nvSpPr>
        <p:spPr>
          <a:xfrm>
            <a:off x="3831050" y="1852291"/>
            <a:ext cx="1626065" cy="101079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保税倉庫型　　　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輸出入対応物流施設</a:t>
            </a:r>
          </a:p>
        </p:txBody>
      </p:sp>
      <p:sp>
        <p:nvSpPr>
          <p:cNvPr id="123" name="円弧 122">
            <a:extLst>
              <a:ext uri="{FF2B5EF4-FFF2-40B4-BE49-F238E27FC236}">
                <a16:creationId xmlns:a16="http://schemas.microsoft.com/office/drawing/2014/main" id="{88F8E55E-3B5E-238E-A980-40B0942C50A1}"/>
              </a:ext>
            </a:extLst>
          </p:cNvPr>
          <p:cNvSpPr/>
          <p:nvPr/>
        </p:nvSpPr>
        <p:spPr>
          <a:xfrm rot="10800000">
            <a:off x="5566540" y="2573072"/>
            <a:ext cx="336225" cy="332509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125" name="直線矢印コネクタ 124">
            <a:extLst>
              <a:ext uri="{FF2B5EF4-FFF2-40B4-BE49-F238E27FC236}">
                <a16:creationId xmlns:a16="http://schemas.microsoft.com/office/drawing/2014/main" id="{068CD9E2-6426-ED86-D5BF-3F03EC73CB09}"/>
              </a:ext>
            </a:extLst>
          </p:cNvPr>
          <p:cNvCxnSpPr>
            <a:cxnSpLocks/>
          </p:cNvCxnSpPr>
          <p:nvPr/>
        </p:nvCxnSpPr>
        <p:spPr>
          <a:xfrm flipV="1">
            <a:off x="5722684" y="2914069"/>
            <a:ext cx="365295" cy="56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線コネクタ 164">
            <a:extLst>
              <a:ext uri="{FF2B5EF4-FFF2-40B4-BE49-F238E27FC236}">
                <a16:creationId xmlns:a16="http://schemas.microsoft.com/office/drawing/2014/main" id="{290FF3EC-BDC4-7366-B190-F4DA5A1D49A1}"/>
              </a:ext>
            </a:extLst>
          </p:cNvPr>
          <p:cNvCxnSpPr>
            <a:cxnSpLocks/>
          </p:cNvCxnSpPr>
          <p:nvPr/>
        </p:nvCxnSpPr>
        <p:spPr>
          <a:xfrm>
            <a:off x="5573027" y="2570160"/>
            <a:ext cx="0" cy="1849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9" name="図 188">
            <a:extLst>
              <a:ext uri="{FF2B5EF4-FFF2-40B4-BE49-F238E27FC236}">
                <a16:creationId xmlns:a16="http://schemas.microsoft.com/office/drawing/2014/main" id="{E3D2BBB9-F94B-4BAF-C68F-7C1F20C8AB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94715" y="2876259"/>
            <a:ext cx="555915" cy="224596"/>
          </a:xfrm>
          <a:prstGeom prst="rect">
            <a:avLst/>
          </a:prstGeom>
        </p:spPr>
      </p:pic>
      <p:sp>
        <p:nvSpPr>
          <p:cNvPr id="190" name="テキスト ボックス 189">
            <a:extLst>
              <a:ext uri="{FF2B5EF4-FFF2-40B4-BE49-F238E27FC236}">
                <a16:creationId xmlns:a16="http://schemas.microsoft.com/office/drawing/2014/main" id="{D83832A4-8A48-5FD6-D18B-F024FD1DECBB}"/>
              </a:ext>
            </a:extLst>
          </p:cNvPr>
          <p:cNvSpPr txBox="1"/>
          <p:nvPr/>
        </p:nvSpPr>
        <p:spPr>
          <a:xfrm>
            <a:off x="1400020" y="2648430"/>
            <a:ext cx="1443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自動運転トラック</a:t>
            </a:r>
          </a:p>
        </p:txBody>
      </p:sp>
      <p:cxnSp>
        <p:nvCxnSpPr>
          <p:cNvPr id="192" name="直線矢印コネクタ 191">
            <a:extLst>
              <a:ext uri="{FF2B5EF4-FFF2-40B4-BE49-F238E27FC236}">
                <a16:creationId xmlns:a16="http://schemas.microsoft.com/office/drawing/2014/main" id="{903CFF8D-F391-3F56-80BF-68FC57262460}"/>
              </a:ext>
            </a:extLst>
          </p:cNvPr>
          <p:cNvCxnSpPr/>
          <p:nvPr/>
        </p:nvCxnSpPr>
        <p:spPr>
          <a:xfrm>
            <a:off x="2283223" y="2988996"/>
            <a:ext cx="892933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円弧 192">
            <a:extLst>
              <a:ext uri="{FF2B5EF4-FFF2-40B4-BE49-F238E27FC236}">
                <a16:creationId xmlns:a16="http://schemas.microsoft.com/office/drawing/2014/main" id="{F1D71499-7D1B-4B88-D1D8-1490788641B5}"/>
              </a:ext>
            </a:extLst>
          </p:cNvPr>
          <p:cNvSpPr/>
          <p:nvPr/>
        </p:nvSpPr>
        <p:spPr>
          <a:xfrm rot="5569623">
            <a:off x="3007195" y="2487328"/>
            <a:ext cx="476923" cy="556740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195" name="直線矢印コネクタ 194">
            <a:extLst>
              <a:ext uri="{FF2B5EF4-FFF2-40B4-BE49-F238E27FC236}">
                <a16:creationId xmlns:a16="http://schemas.microsoft.com/office/drawing/2014/main" id="{42254B85-5D0E-B2B2-E8F1-A38CF3BD87D4}"/>
              </a:ext>
            </a:extLst>
          </p:cNvPr>
          <p:cNvCxnSpPr>
            <a:cxnSpLocks/>
          </p:cNvCxnSpPr>
          <p:nvPr/>
        </p:nvCxnSpPr>
        <p:spPr>
          <a:xfrm flipV="1">
            <a:off x="3521322" y="2555319"/>
            <a:ext cx="0" cy="21460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四角形: 角を丸くする 86">
            <a:extLst>
              <a:ext uri="{FF2B5EF4-FFF2-40B4-BE49-F238E27FC236}">
                <a16:creationId xmlns:a16="http://schemas.microsoft.com/office/drawing/2014/main" id="{B6A0EE71-C159-0864-A64F-F06860BF368F}"/>
              </a:ext>
            </a:extLst>
          </p:cNvPr>
          <p:cNvSpPr/>
          <p:nvPr/>
        </p:nvSpPr>
        <p:spPr>
          <a:xfrm>
            <a:off x="3995131" y="606529"/>
            <a:ext cx="3925811" cy="54756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大規模ハウス栽培施設</a:t>
            </a:r>
          </a:p>
        </p:txBody>
      </p:sp>
      <p:pic>
        <p:nvPicPr>
          <p:cNvPr id="197" name="図 196">
            <a:extLst>
              <a:ext uri="{FF2B5EF4-FFF2-40B4-BE49-F238E27FC236}">
                <a16:creationId xmlns:a16="http://schemas.microsoft.com/office/drawing/2014/main" id="{38BA9E3A-5FA9-E657-FA3E-B04C882B3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24100" y="1199383"/>
            <a:ext cx="555915" cy="224596"/>
          </a:xfrm>
          <a:prstGeom prst="rect">
            <a:avLst/>
          </a:prstGeom>
        </p:spPr>
      </p:pic>
      <p:cxnSp>
        <p:nvCxnSpPr>
          <p:cNvPr id="199" name="直線コネクタ 198">
            <a:extLst>
              <a:ext uri="{FF2B5EF4-FFF2-40B4-BE49-F238E27FC236}">
                <a16:creationId xmlns:a16="http://schemas.microsoft.com/office/drawing/2014/main" id="{66A7929D-C826-C2CB-545F-B37C55BFDEF6}"/>
              </a:ext>
            </a:extLst>
          </p:cNvPr>
          <p:cNvCxnSpPr/>
          <p:nvPr/>
        </p:nvCxnSpPr>
        <p:spPr>
          <a:xfrm>
            <a:off x="9333773" y="611014"/>
            <a:ext cx="0" cy="5603457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70CF81FC-5F4D-0B06-72F3-3C8D9129D6CF}"/>
              </a:ext>
            </a:extLst>
          </p:cNvPr>
          <p:cNvSpPr txBox="1"/>
          <p:nvPr/>
        </p:nvSpPr>
        <p:spPr>
          <a:xfrm>
            <a:off x="9102941" y="412998"/>
            <a:ext cx="461665" cy="1002839"/>
          </a:xfrm>
          <a:prstGeom prst="rect">
            <a:avLst/>
          </a:prstGeom>
          <a:solidFill>
            <a:schemeClr val="bg1"/>
          </a:solidFill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一般道路</a:t>
            </a:r>
          </a:p>
        </p:txBody>
      </p:sp>
      <p:pic>
        <p:nvPicPr>
          <p:cNvPr id="200" name="図 199">
            <a:extLst>
              <a:ext uri="{FF2B5EF4-FFF2-40B4-BE49-F238E27FC236}">
                <a16:creationId xmlns:a16="http://schemas.microsoft.com/office/drawing/2014/main" id="{86B10A7A-F759-2A04-6065-210AB2183B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30749" y="1594748"/>
            <a:ext cx="453318" cy="203354"/>
          </a:xfrm>
          <a:prstGeom prst="rect">
            <a:avLst/>
          </a:prstGeom>
        </p:spPr>
      </p:pic>
      <p:pic>
        <p:nvPicPr>
          <p:cNvPr id="201" name="図 200">
            <a:extLst>
              <a:ext uri="{FF2B5EF4-FFF2-40B4-BE49-F238E27FC236}">
                <a16:creationId xmlns:a16="http://schemas.microsoft.com/office/drawing/2014/main" id="{EA77C054-F244-90DF-27DD-23A2416D3E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9272469" y="2041062"/>
            <a:ext cx="455050" cy="235629"/>
          </a:xfrm>
          <a:prstGeom prst="rect">
            <a:avLst/>
          </a:prstGeom>
        </p:spPr>
      </p:pic>
      <p:pic>
        <p:nvPicPr>
          <p:cNvPr id="202" name="図 201">
            <a:extLst>
              <a:ext uri="{FF2B5EF4-FFF2-40B4-BE49-F238E27FC236}">
                <a16:creationId xmlns:a16="http://schemas.microsoft.com/office/drawing/2014/main" id="{DA7567E0-1F7C-12B8-9390-92380F5E3F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9277258" y="4302489"/>
            <a:ext cx="455050" cy="209790"/>
          </a:xfrm>
          <a:prstGeom prst="rect">
            <a:avLst/>
          </a:prstGeom>
        </p:spPr>
      </p:pic>
      <p:pic>
        <p:nvPicPr>
          <p:cNvPr id="203" name="図 202">
            <a:extLst>
              <a:ext uri="{FF2B5EF4-FFF2-40B4-BE49-F238E27FC236}">
                <a16:creationId xmlns:a16="http://schemas.microsoft.com/office/drawing/2014/main" id="{858530F3-261C-668A-2469-C4754045AA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40771">
            <a:off x="8882808" y="4797901"/>
            <a:ext cx="543280" cy="214670"/>
          </a:xfrm>
          <a:prstGeom prst="rect">
            <a:avLst/>
          </a:prstGeom>
        </p:spPr>
      </p:pic>
      <p:cxnSp>
        <p:nvCxnSpPr>
          <p:cNvPr id="205" name="直線矢印コネクタ 204">
            <a:extLst>
              <a:ext uri="{FF2B5EF4-FFF2-40B4-BE49-F238E27FC236}">
                <a16:creationId xmlns:a16="http://schemas.microsoft.com/office/drawing/2014/main" id="{5F1F3771-3884-B540-2B4A-04D6E07731DF}"/>
              </a:ext>
            </a:extLst>
          </p:cNvPr>
          <p:cNvCxnSpPr/>
          <p:nvPr/>
        </p:nvCxnSpPr>
        <p:spPr>
          <a:xfrm>
            <a:off x="8714776" y="2234112"/>
            <a:ext cx="29570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線矢印コネクタ 206">
            <a:extLst>
              <a:ext uri="{FF2B5EF4-FFF2-40B4-BE49-F238E27FC236}">
                <a16:creationId xmlns:a16="http://schemas.microsoft.com/office/drawing/2014/main" id="{1239B122-F716-B559-D896-4ED6AA400888}"/>
              </a:ext>
            </a:extLst>
          </p:cNvPr>
          <p:cNvCxnSpPr/>
          <p:nvPr/>
        </p:nvCxnSpPr>
        <p:spPr>
          <a:xfrm flipH="1">
            <a:off x="8612409" y="3904076"/>
            <a:ext cx="36021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5596B5A-1202-74FB-06A0-87437E0C48E8}"/>
              </a:ext>
            </a:extLst>
          </p:cNvPr>
          <p:cNvSpPr txBox="1"/>
          <p:nvPr/>
        </p:nvSpPr>
        <p:spPr>
          <a:xfrm>
            <a:off x="9719662" y="630579"/>
            <a:ext cx="2416046" cy="1384995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地方中核都市ゲートウェイ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50k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　　　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「三位一体モデル」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◆新産業振興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◆地域振興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(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道の駅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◆農業振興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(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①広域農産物集出荷施設②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　直売場③対規模ハウス栽培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)</a:t>
            </a:r>
            <a:endParaRPr kumimoji="1" lang="ja-JP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4BBF3EC-DDE2-C36A-4ABB-DC93654A68B5}"/>
              </a:ext>
            </a:extLst>
          </p:cNvPr>
          <p:cNvSpPr txBox="1"/>
          <p:nvPr/>
        </p:nvSpPr>
        <p:spPr>
          <a:xfrm>
            <a:off x="9734160" y="3719639"/>
            <a:ext cx="2108269" cy="1523494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経済効果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◆直接投資額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1,000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億円～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(</a:t>
            </a:r>
            <a:r>
              <a:rPr kumimoji="1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固定資産税</a:t>
            </a:r>
            <a:r>
              <a:rPr kumimoji="1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10</a:t>
            </a:r>
            <a:r>
              <a:rPr kumimoji="1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数億円</a:t>
            </a:r>
            <a:r>
              <a:rPr kumimoji="1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)</a:t>
            </a:r>
            <a:endParaRPr kumimoji="1" lang="ja-JP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◆雇用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2,000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人以上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◆観光資源開発拠点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(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①広域農産物集出荷施設②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　直売場③対規模ハウス栽培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◆輸出振興</a:t>
            </a: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44FB45D9-1449-EF3F-8D63-46972596EC81}"/>
              </a:ext>
            </a:extLst>
          </p:cNvPr>
          <p:cNvSpPr txBox="1"/>
          <p:nvPr/>
        </p:nvSpPr>
        <p:spPr>
          <a:xfrm>
            <a:off x="2600578" y="1585374"/>
            <a:ext cx="353943" cy="801858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vert="eaVert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輸出製品</a:t>
            </a:r>
          </a:p>
        </p:txBody>
      </p:sp>
    </p:spTree>
    <p:extLst>
      <p:ext uri="{BB962C8B-B14F-4D97-AF65-F5344CB8AC3E}">
        <p14:creationId xmlns:p14="http://schemas.microsoft.com/office/powerpoint/2010/main" val="1876688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202</Words>
  <Application>Microsoft Office PowerPoint</Application>
  <PresentationFormat>ワイド画面</PresentationFormat>
  <Paragraphs>60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明朝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公平 筒井</dc:creator>
  <cp:lastModifiedBy>公平 筒井</cp:lastModifiedBy>
  <cp:revision>2</cp:revision>
  <dcterms:created xsi:type="dcterms:W3CDTF">2026-08-17T06:01:24Z</dcterms:created>
  <dcterms:modified xsi:type="dcterms:W3CDTF">2026-08-17T06:04:30Z</dcterms:modified>
</cp:coreProperties>
</file>