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9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175E37-4B4C-4207-A853-1347245229E4}" v="1" dt="2026-08-17T06:05:35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公平 筒井" userId="7af86adb057b1306" providerId="LiveId" clId="{6BC35C19-BF31-4F51-8ABD-3F3564D3722A}"/>
    <pc:docChg chg="addSld delSld modSld">
      <pc:chgData name="公平 筒井" userId="7af86adb057b1306" providerId="LiveId" clId="{6BC35C19-BF31-4F51-8ABD-3F3564D3722A}" dt="2026-08-17T06:05:38.815" v="3" actId="47"/>
      <pc:docMkLst>
        <pc:docMk/>
      </pc:docMkLst>
      <pc:sldChg chg="new del">
        <pc:chgData name="公平 筒井" userId="7af86adb057b1306" providerId="LiveId" clId="{6BC35C19-BF31-4F51-8ABD-3F3564D3722A}" dt="2026-08-17T06:05:38.815" v="3" actId="47"/>
        <pc:sldMkLst>
          <pc:docMk/>
          <pc:sldMk cId="542452846" sldId="256"/>
        </pc:sldMkLst>
      </pc:sldChg>
      <pc:sldChg chg="del">
        <pc:chgData name="公平 筒井" userId="7af86adb057b1306" providerId="LiveId" clId="{6BC35C19-BF31-4F51-8ABD-3F3564D3722A}" dt="2026-08-17T06:05:16.943" v="0" actId="2696"/>
        <pc:sldMkLst>
          <pc:docMk/>
          <pc:sldMk cId="1876688327" sldId="793"/>
        </pc:sldMkLst>
      </pc:sldChg>
      <pc:sldChg chg="add">
        <pc:chgData name="公平 筒井" userId="7af86adb057b1306" providerId="LiveId" clId="{6BC35C19-BF31-4F51-8ABD-3F3564D3722A}" dt="2026-08-17T06:05:35.228" v="2"/>
        <pc:sldMkLst>
          <pc:docMk/>
          <pc:sldMk cId="108135852" sldId="7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1E40A-DA39-49D3-823E-154F85286077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52CAE-39C8-48D7-96DC-824C08E80F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25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42C987-DCB9-A30E-7C65-62E3878A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63D346-8CB0-43B6-535E-4F9CE5FD4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4B7DE7-4BBA-FF97-9BE5-BD798C87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3EA6D9-6E7E-A720-1FBB-BC56299E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A8559F-7BAF-61C2-6480-8C1B3A8A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16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0269E-1F4E-2013-3521-39900A51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2F758E-4309-29BB-8626-C85320593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0245B-0185-3562-44BC-D19168E51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6B5F-8A77-0B55-C91C-6C17E55C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B63FC1-AF51-B874-3442-34E447A2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A8E1BD3-AD94-4488-9AAE-021930163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F90C4E-EEC6-0AED-03D0-6C53F176A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81E6FA-4180-1B62-4968-AAB67FAC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FDC96C-1E4C-B5D8-E893-67011929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5E1F6-F54D-6DA3-1BBE-43EB9F48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91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591EF-A26A-1A39-C00E-15EB7E02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3EDB70-BA9C-A32D-8DCF-FD3937EC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EBBEF0-0385-AEEA-076F-01CEEC8B2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D7697-2558-E278-50EA-317C0D4F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D982F-897C-885D-CA62-00DA5558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8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306C9D-9DC8-3C1A-C17E-98CA7259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BE7C2-F9BF-E516-0A65-06C8CC649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F85461-D3D2-5558-FF5F-92DF3C37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D46798-23E1-CC22-ECDC-DC39092B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3A5A8-338D-277E-BC4D-241DAB94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9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70AA5-CF59-9E1B-341F-C2228E55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CC350A-2E0B-8ED5-9998-8001203B4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C0B9C3-EB4B-B072-DE17-71E8FEBDB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87EB6F-10F9-63DA-A869-3D778397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DAB775-52C3-AB3B-3781-453D1249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6484AA-81D7-DFE2-B6B2-D72D30CD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39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D8AD6F-B583-B97A-7857-8639A4B1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F98EB9-333C-36C2-1EC4-64868476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9B74E1-89F4-BC38-6DB1-E1B20A78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1ABB0E-D5D2-3614-4D54-058F91F94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FD3038-E859-DB29-20D1-31CC7296E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92311E-A29F-0300-0BD3-0C08FC5B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0324FC6-303B-9B32-3688-6C88BB8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A78BD8-FC75-719D-C6C4-09735F92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76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CCF4B-E315-AA77-D2AE-700E2FC0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6053EFC-5AD6-3067-191F-BED07747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178F34-70E9-2C0A-8B59-09F5F422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57D301-E61C-8D38-F624-3BD59DC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90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B08E0C-C849-8C07-9DD6-2F072469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42CFE92-D57B-43AE-4AF7-60C42438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19321E-C3C6-B9FE-F8C4-6D27C184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76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F8B46-37A6-9C00-8A88-22DB54D3A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D5E636-C0DB-A7DF-FA26-A544741A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3C1E34-D266-A5FF-A1F3-357D7DE73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1CB818-4A70-09A3-B05B-67C20B15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DAF472-2D7D-5722-0D59-8D889B08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F05D10-2C9B-C8A2-D18B-42A6CAC0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57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C1072-CA8E-7FB5-7B4E-0A9E9F00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2958D9-6FD6-F3C0-9100-BA78C72E2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88C6ED-B87B-87EC-1872-D92041BB5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8473D2-E587-3551-721E-F8B565AA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41EFB8-C1A8-939A-3FB9-3E7B0587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D74DDA-556F-1C05-6112-02ECE079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11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E83776-8C15-68A2-5320-8E31B944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E9D7B2-8B50-53C2-E5D8-453947AE3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115C95-F96B-8F1E-4F15-83ABB35F3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405331-C94B-E208-BAB4-EF431D536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46F36-E3AB-6C60-F869-C637FA1C1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65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1442E2D-A8FC-E3E8-D11E-A34C43F11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53" y="0"/>
            <a:ext cx="10501093" cy="685800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772FF3F-FF5C-0993-1F04-2441B75D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35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3</cp:revision>
  <dcterms:created xsi:type="dcterms:W3CDTF">2026-08-17T06:01:24Z</dcterms:created>
  <dcterms:modified xsi:type="dcterms:W3CDTF">2026-08-17T06:05:44Z</dcterms:modified>
</cp:coreProperties>
</file>