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9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E605C-30B3-47B8-9D70-397A9BF3FBA1}" v="1" dt="2026-08-17T06:06:54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1E40A-DA39-49D3-823E-154F85286077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52CAE-39C8-48D7-96DC-824C08E80F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25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42">
              <a:defRPr/>
            </a:pPr>
            <a:fld id="{7DDAFCAA-76EC-4B46-BD1C-A408D91FC2A2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914342">
                <a:defRPr/>
              </a:pPr>
              <a:t>1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245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42C987-DCB9-A30E-7C65-62E3878A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63D346-8CB0-43B6-535E-4F9CE5FD4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4B7DE7-4BBA-FF97-9BE5-BD798C87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3EA6D9-6E7E-A720-1FBB-BC56299E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A8559F-7BAF-61C2-6480-8C1B3A8A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16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0269E-1F4E-2013-3521-39900A51C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2F758E-4309-29BB-8626-C85320593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0245B-0185-3562-44BC-D19168E51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76B5F-8A77-0B55-C91C-6C17E55C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B63FC1-AF51-B874-3442-34E447A23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2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A8E1BD3-AD94-4488-9AAE-021930163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3F90C4E-EEC6-0AED-03D0-6C53F176A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81E6FA-4180-1B62-4968-AAB67FAC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FDC96C-1E4C-B5D8-E893-67011929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5E1F6-F54D-6DA3-1BBE-43EB9F48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91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591EF-A26A-1A39-C00E-15EB7E02C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3EDB70-BA9C-A32D-8DCF-FD3937EC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EBBEF0-0385-AEEA-076F-01CEEC8B2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AD7697-2558-E278-50EA-317C0D4F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D982F-897C-885D-CA62-00DA5558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8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306C9D-9DC8-3C1A-C17E-98CA7259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BE7C2-F9BF-E516-0A65-06C8CC649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F85461-D3D2-5558-FF5F-92DF3C37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D46798-23E1-CC22-ECDC-DC39092B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3A5A8-338D-277E-BC4D-241DAB94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9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70AA5-CF59-9E1B-341F-C2228E55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CC350A-2E0B-8ED5-9998-8001203B4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C0B9C3-EB4B-B072-DE17-71E8FEBDB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87EB6F-10F9-63DA-A869-3D778397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DAB775-52C3-AB3B-3781-453D1249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6484AA-81D7-DFE2-B6B2-D72D30CD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739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D8AD6F-B583-B97A-7857-8639A4B1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F98EB9-333C-36C2-1EC4-64868476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9B74E1-89F4-BC38-6DB1-E1B20A78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21ABB0E-D5D2-3614-4D54-058F91F94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FD3038-E859-DB29-20D1-31CC7296E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92311E-A29F-0300-0BD3-0C08FC5B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0324FC6-303B-9B32-3688-6C88BB8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A78BD8-FC75-719D-C6C4-09735F92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76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CCF4B-E315-AA77-D2AE-700E2FC0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6053EFC-5AD6-3067-191F-BED07747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178F34-70E9-2C0A-8B59-09F5F422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57D301-E61C-8D38-F624-3BD59DC8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90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0B08E0C-C849-8C07-9DD6-2F072469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42CFE92-D57B-43AE-4AF7-60C42438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19321E-C3C6-B9FE-F8C4-6D27C184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76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F8B46-37A6-9C00-8A88-22DB54D3A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D5E636-C0DB-A7DF-FA26-A544741A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3C1E34-D266-A5FF-A1F3-357D7DE73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1CB818-4A70-09A3-B05B-67C20B15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DAF472-2D7D-5722-0D59-8D889B08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F05D10-2C9B-C8A2-D18B-42A6CAC0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57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C1072-CA8E-7FB5-7B4E-0A9E9F00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2958D9-6FD6-F3C0-9100-BA78C72E2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88C6ED-B87B-87EC-1872-D92041BB5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8473D2-E587-3551-721E-F8B565AA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41EFB8-C1A8-939A-3FB9-3E7B0587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D74DDA-556F-1C05-6112-02ECE079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11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E83776-8C15-68A2-5320-8E31B944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E9D7B2-8B50-53C2-E5D8-453947AE3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115C95-F96B-8F1E-4F15-83ABB35F3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42F8-4D6F-410D-AD87-88EC1F01DE11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405331-C94B-E208-BAB4-EF431D536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46F36-E3AB-6C60-F869-C637FA1C1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507D-8273-4DC7-B486-4E61377956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65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00CFA941-132E-FD10-F304-3C310A212F6D}"/>
              </a:ext>
            </a:extLst>
          </p:cNvPr>
          <p:cNvCxnSpPr/>
          <p:nvPr/>
        </p:nvCxnSpPr>
        <p:spPr>
          <a:xfrm flipV="1">
            <a:off x="115503" y="3390934"/>
            <a:ext cx="11636944" cy="115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31C66F5-D083-F41F-668E-B6B83D7C3F18}"/>
              </a:ext>
            </a:extLst>
          </p:cNvPr>
          <p:cNvSpPr/>
          <p:nvPr/>
        </p:nvSpPr>
        <p:spPr>
          <a:xfrm>
            <a:off x="7132341" y="2630192"/>
            <a:ext cx="2409570" cy="12826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「東北国際インランドポート」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仮称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通関・保税・検疫機能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(Ex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郡山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周辺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6E2C72D-361F-62B6-A4D9-C00320053084}"/>
              </a:ext>
            </a:extLst>
          </p:cNvPr>
          <p:cNvSpPr/>
          <p:nvPr/>
        </p:nvSpPr>
        <p:spPr>
          <a:xfrm>
            <a:off x="1923448" y="2608446"/>
            <a:ext cx="2444817" cy="113818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通関・保税機能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厚木南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IC)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07C467B-4604-A659-4DCB-5E5DC4D27E14}"/>
              </a:ext>
            </a:extLst>
          </p:cNvPr>
          <p:cNvSpPr/>
          <p:nvPr/>
        </p:nvSpPr>
        <p:spPr>
          <a:xfrm>
            <a:off x="1923448" y="4952788"/>
            <a:ext cx="2444817" cy="113818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横浜港・南本牧ふ頭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38D27C0-F5EE-2F62-593B-6E6FCB4321F9}"/>
              </a:ext>
            </a:extLst>
          </p:cNvPr>
          <p:cNvCxnSpPr/>
          <p:nvPr/>
        </p:nvCxnSpPr>
        <p:spPr>
          <a:xfrm flipV="1">
            <a:off x="115503" y="2968458"/>
            <a:ext cx="11636944" cy="115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3953629-BC65-FED1-5DEA-86B7B915D5B7}"/>
              </a:ext>
            </a:extLst>
          </p:cNvPr>
          <p:cNvCxnSpPr/>
          <p:nvPr/>
        </p:nvCxnSpPr>
        <p:spPr>
          <a:xfrm>
            <a:off x="3436219" y="3746633"/>
            <a:ext cx="0" cy="1218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406DA7D3-1112-3F16-DC27-632DDDE41485}"/>
              </a:ext>
            </a:extLst>
          </p:cNvPr>
          <p:cNvCxnSpPr/>
          <p:nvPr/>
        </p:nvCxnSpPr>
        <p:spPr>
          <a:xfrm>
            <a:off x="2839453" y="3746633"/>
            <a:ext cx="0" cy="1218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矢印: 下 11">
            <a:extLst>
              <a:ext uri="{FF2B5EF4-FFF2-40B4-BE49-F238E27FC236}">
                <a16:creationId xmlns:a16="http://schemas.microsoft.com/office/drawing/2014/main" id="{4F0CC302-897D-18EA-112A-61DE97A5261F}"/>
              </a:ext>
            </a:extLst>
          </p:cNvPr>
          <p:cNvSpPr/>
          <p:nvPr/>
        </p:nvSpPr>
        <p:spPr>
          <a:xfrm>
            <a:off x="2476899" y="6162174"/>
            <a:ext cx="1337911" cy="1965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5089D6B-504C-0ACC-3DEA-75B38958F1E7}"/>
              </a:ext>
            </a:extLst>
          </p:cNvPr>
          <p:cNvSpPr txBox="1"/>
          <p:nvPr/>
        </p:nvSpPr>
        <p:spPr>
          <a:xfrm>
            <a:off x="2789888" y="640401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5BA463-1F03-3006-6AD7-D295CB0AD932}"/>
              </a:ext>
            </a:extLst>
          </p:cNvPr>
          <p:cNvSpPr txBox="1"/>
          <p:nvPr/>
        </p:nvSpPr>
        <p:spPr>
          <a:xfrm>
            <a:off x="7598738" y="2647357"/>
            <a:ext cx="14157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基幹物流拠点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DFE89E1-1129-0027-6B18-B17555357C86}"/>
              </a:ext>
            </a:extLst>
          </p:cNvPr>
          <p:cNvSpPr txBox="1"/>
          <p:nvPr/>
        </p:nvSpPr>
        <p:spPr>
          <a:xfrm>
            <a:off x="2476899" y="2657424"/>
            <a:ext cx="14157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基幹物流拠点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63B97E2-0D3A-42DA-12E8-8EE2F7998778}"/>
              </a:ext>
            </a:extLst>
          </p:cNvPr>
          <p:cNvSpPr txBox="1"/>
          <p:nvPr/>
        </p:nvSpPr>
        <p:spPr>
          <a:xfrm>
            <a:off x="1349549" y="4006516"/>
            <a:ext cx="128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自動運転によるコンテナ・保税輸送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63FEEF7-7ECB-A23C-4FA1-D51310CD6971}"/>
              </a:ext>
            </a:extLst>
          </p:cNvPr>
          <p:cNvSpPr txBox="1"/>
          <p:nvPr/>
        </p:nvSpPr>
        <p:spPr>
          <a:xfrm>
            <a:off x="4965030" y="3543998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東北道・圏央道経由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924D0CD-E235-B7CD-DAF8-64177E1E739B}"/>
              </a:ext>
            </a:extLst>
          </p:cNvPr>
          <p:cNvSpPr txBox="1"/>
          <p:nvPr/>
        </p:nvSpPr>
        <p:spPr>
          <a:xfrm>
            <a:off x="3488813" y="3799862"/>
            <a:ext cx="492443" cy="111193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新湘南バイパス・南環状線経由</a:t>
            </a: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B8BC102-75CD-DBE6-1E22-7BADC68EE516}"/>
              </a:ext>
            </a:extLst>
          </p:cNvPr>
          <p:cNvCxnSpPr/>
          <p:nvPr/>
        </p:nvCxnSpPr>
        <p:spPr>
          <a:xfrm flipH="1">
            <a:off x="6429676" y="3177539"/>
            <a:ext cx="68339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0565F78C-F3AA-D161-BCE1-BBB6E247CAC2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368265" y="3192960"/>
            <a:ext cx="1088832" cy="141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36A7A8A8-5187-E8FE-B623-1832035C5C63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3145857" y="3746633"/>
            <a:ext cx="0" cy="12061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>
            <a:extLst>
              <a:ext uri="{FF2B5EF4-FFF2-40B4-BE49-F238E27FC236}">
                <a16:creationId xmlns:a16="http://schemas.microsoft.com/office/drawing/2014/main" id="{A662C20B-9349-912C-EA97-1E43A175F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75348" y="4162895"/>
            <a:ext cx="711597" cy="305862"/>
          </a:xfrm>
          <a:prstGeom prst="rect">
            <a:avLst/>
          </a:prstGeom>
        </p:spPr>
      </p:pic>
      <p:sp>
        <p:nvSpPr>
          <p:cNvPr id="32" name="楕円 31">
            <a:extLst>
              <a:ext uri="{FF2B5EF4-FFF2-40B4-BE49-F238E27FC236}">
                <a16:creationId xmlns:a16="http://schemas.microsoft.com/office/drawing/2014/main" id="{EAAD5971-E3D2-0E51-FBCE-B5E036513918}"/>
              </a:ext>
            </a:extLst>
          </p:cNvPr>
          <p:cNvSpPr/>
          <p:nvPr/>
        </p:nvSpPr>
        <p:spPr>
          <a:xfrm>
            <a:off x="6534690" y="709304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498786A5-CCA2-441B-2FFF-AA1E0E3C8BBE}"/>
              </a:ext>
            </a:extLst>
          </p:cNvPr>
          <p:cNvSpPr/>
          <p:nvPr/>
        </p:nvSpPr>
        <p:spPr>
          <a:xfrm>
            <a:off x="8894976" y="678392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69F003DD-A9EB-751C-DB5C-BD8EF20A4F8D}"/>
              </a:ext>
            </a:extLst>
          </p:cNvPr>
          <p:cNvSpPr/>
          <p:nvPr/>
        </p:nvSpPr>
        <p:spPr>
          <a:xfrm>
            <a:off x="5765805" y="1387043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輸出向農産物・加工品</a:t>
            </a: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7238C536-66FF-4501-CA20-025448655BF1}"/>
              </a:ext>
            </a:extLst>
          </p:cNvPr>
          <p:cNvSpPr/>
          <p:nvPr/>
        </p:nvSpPr>
        <p:spPr>
          <a:xfrm>
            <a:off x="9398957" y="1424378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輸出向農産物・加工品</a:t>
            </a: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FAE6AE70-ACB1-E74E-1E7B-1B2D3175D5A7}"/>
              </a:ext>
            </a:extLst>
          </p:cNvPr>
          <p:cNvSpPr/>
          <p:nvPr/>
        </p:nvSpPr>
        <p:spPr>
          <a:xfrm>
            <a:off x="7521923" y="1475547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F3CE3325-20F8-1CD6-AC23-AC7398A5F82D}"/>
              </a:ext>
            </a:extLst>
          </p:cNvPr>
          <p:cNvSpPr/>
          <p:nvPr/>
        </p:nvSpPr>
        <p:spPr>
          <a:xfrm>
            <a:off x="6429676" y="5138356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0498F729-D4CB-9B59-75FD-8644CC2F1E96}"/>
              </a:ext>
            </a:extLst>
          </p:cNvPr>
          <p:cNvSpPr/>
          <p:nvPr/>
        </p:nvSpPr>
        <p:spPr>
          <a:xfrm>
            <a:off x="9275917" y="5160980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6329D00B-5F96-DA23-AE56-07EF0C4453A3}"/>
              </a:ext>
            </a:extLst>
          </p:cNvPr>
          <p:cNvSpPr/>
          <p:nvPr/>
        </p:nvSpPr>
        <p:spPr>
          <a:xfrm>
            <a:off x="7552296" y="4287931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</a:t>
            </a:r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5D8CE11A-CAAE-FF36-CD5C-1A6429E04236}"/>
              </a:ext>
            </a:extLst>
          </p:cNvPr>
          <p:cNvSpPr/>
          <p:nvPr/>
        </p:nvSpPr>
        <p:spPr>
          <a:xfrm>
            <a:off x="5905421" y="4218542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輸出向農産物・加工品</a:t>
            </a:r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C8CB89F3-F461-6C0D-D2A9-B3C6E4270DE9}"/>
              </a:ext>
            </a:extLst>
          </p:cNvPr>
          <p:cNvSpPr/>
          <p:nvPr/>
        </p:nvSpPr>
        <p:spPr>
          <a:xfrm>
            <a:off x="9519079" y="4193221"/>
            <a:ext cx="1569660" cy="5452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輸出向農産物・加工品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258A7C41-9554-DCDE-31C0-439EA881AB09}"/>
              </a:ext>
            </a:extLst>
          </p:cNvPr>
          <p:cNvSpPr/>
          <p:nvPr/>
        </p:nvSpPr>
        <p:spPr>
          <a:xfrm>
            <a:off x="5611528" y="558265"/>
            <a:ext cx="5659649" cy="53182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E396B1C2-56A3-79E4-85F7-6EEC59664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097" y="3002641"/>
            <a:ext cx="885564" cy="380637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09DB6F-30E3-6CE4-4449-AD74A399DECC}"/>
              </a:ext>
            </a:extLst>
          </p:cNvPr>
          <p:cNvSpPr txBox="1"/>
          <p:nvPr/>
        </p:nvSpPr>
        <p:spPr>
          <a:xfrm>
            <a:off x="4386767" y="2621459"/>
            <a:ext cx="264687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自動運転によるコンテナ・保税輸送</a:t>
            </a:r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57118FB3-7C8C-59ED-92C1-238B21ECB3C6}"/>
              </a:ext>
            </a:extLst>
          </p:cNvPr>
          <p:cNvSpPr/>
          <p:nvPr/>
        </p:nvSpPr>
        <p:spPr>
          <a:xfrm>
            <a:off x="3284078" y="104355"/>
            <a:ext cx="6082635" cy="2531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地方経済圏からの輸出振興策モデル</a:t>
            </a: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E59815BE-7A6E-DA2F-23C5-629202ACD316}"/>
              </a:ext>
            </a:extLst>
          </p:cNvPr>
          <p:cNvCxnSpPr>
            <a:cxnSpLocks/>
            <a:stCxn id="38" idx="4"/>
          </p:cNvCxnSpPr>
          <p:nvPr/>
        </p:nvCxnSpPr>
        <p:spPr>
          <a:xfrm flipH="1">
            <a:off x="8306624" y="2020830"/>
            <a:ext cx="129" cy="6042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53162505-E5A0-06C9-45E9-F8E67097F5DF}"/>
              </a:ext>
            </a:extLst>
          </p:cNvPr>
          <p:cNvCxnSpPr>
            <a:stCxn id="37" idx="4"/>
          </p:cNvCxnSpPr>
          <p:nvPr/>
        </p:nvCxnSpPr>
        <p:spPr>
          <a:xfrm flipH="1">
            <a:off x="9366713" y="1969661"/>
            <a:ext cx="817074" cy="6387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C12684DB-6ACC-0DC8-5CE0-D0064DF7CF30}"/>
              </a:ext>
            </a:extLst>
          </p:cNvPr>
          <p:cNvCxnSpPr>
            <a:stCxn id="36" idx="4"/>
          </p:cNvCxnSpPr>
          <p:nvPr/>
        </p:nvCxnSpPr>
        <p:spPr>
          <a:xfrm>
            <a:off x="6550635" y="1932326"/>
            <a:ext cx="768885" cy="6761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5B82BDA5-1D75-1ACC-F79B-9442E830248D}"/>
              </a:ext>
            </a:extLst>
          </p:cNvPr>
          <p:cNvCxnSpPr>
            <a:stCxn id="35" idx="4"/>
          </p:cNvCxnSpPr>
          <p:nvPr/>
        </p:nvCxnSpPr>
        <p:spPr>
          <a:xfrm flipH="1">
            <a:off x="8826366" y="1223675"/>
            <a:ext cx="853440" cy="13847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D07C397C-E0C4-9F0B-14B7-C2FAEA3FD073}"/>
              </a:ext>
            </a:extLst>
          </p:cNvPr>
          <p:cNvCxnSpPr>
            <a:stCxn id="32" idx="4"/>
          </p:cNvCxnSpPr>
          <p:nvPr/>
        </p:nvCxnSpPr>
        <p:spPr>
          <a:xfrm>
            <a:off x="7319520" y="1254587"/>
            <a:ext cx="534695" cy="13668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B825E772-FCCF-D556-0D24-DC919749D8B6}"/>
              </a:ext>
            </a:extLst>
          </p:cNvPr>
          <p:cNvCxnSpPr>
            <a:stCxn id="41" idx="0"/>
            <a:endCxn id="2" idx="2"/>
          </p:cNvCxnSpPr>
          <p:nvPr/>
        </p:nvCxnSpPr>
        <p:spPr>
          <a:xfrm flipV="1">
            <a:off x="8337126" y="3912847"/>
            <a:ext cx="0" cy="3750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9D10BCEA-FE66-33DB-E97B-DD20F4CEAD73}"/>
              </a:ext>
            </a:extLst>
          </p:cNvPr>
          <p:cNvCxnSpPr>
            <a:cxnSpLocks/>
            <a:stCxn id="42" idx="0"/>
          </p:cNvCxnSpPr>
          <p:nvPr/>
        </p:nvCxnSpPr>
        <p:spPr>
          <a:xfrm flipV="1">
            <a:off x="6690251" y="3915117"/>
            <a:ext cx="546400" cy="3034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C2D1EFFF-6288-9C6B-0373-CEAD93A84275}"/>
              </a:ext>
            </a:extLst>
          </p:cNvPr>
          <p:cNvCxnSpPr>
            <a:stCxn id="43" idx="0"/>
          </p:cNvCxnSpPr>
          <p:nvPr/>
        </p:nvCxnSpPr>
        <p:spPr>
          <a:xfrm flipH="1" flipV="1">
            <a:off x="9519079" y="3820997"/>
            <a:ext cx="784830" cy="3722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CD081223-A142-155D-E6D2-AFF7EA818F4B}"/>
              </a:ext>
            </a:extLst>
          </p:cNvPr>
          <p:cNvCxnSpPr>
            <a:stCxn id="39" idx="0"/>
          </p:cNvCxnSpPr>
          <p:nvPr/>
        </p:nvCxnSpPr>
        <p:spPr>
          <a:xfrm flipV="1">
            <a:off x="7214506" y="3960027"/>
            <a:ext cx="533831" cy="11783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5D7C8813-CE7B-2AEA-4322-5BAFB97293C7}"/>
              </a:ext>
            </a:extLst>
          </p:cNvPr>
          <p:cNvCxnSpPr>
            <a:stCxn id="40" idx="0"/>
          </p:cNvCxnSpPr>
          <p:nvPr/>
        </p:nvCxnSpPr>
        <p:spPr>
          <a:xfrm flipH="1" flipV="1">
            <a:off x="8894976" y="3912847"/>
            <a:ext cx="1165771" cy="12481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A428E698-C7E4-599C-8A66-A10A09DEA987}"/>
              </a:ext>
            </a:extLst>
          </p:cNvPr>
          <p:cNvSpPr txBox="1"/>
          <p:nvPr/>
        </p:nvSpPr>
        <p:spPr>
          <a:xfrm>
            <a:off x="712269" y="866274"/>
            <a:ext cx="44935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輸出メーカーや輸出向農産物・加工品等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の輸出貨物向けのインランドポート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(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内陸港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を設けて、そこで通関・保税・検疫等を行い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一気に埠頭迄、自動運転トレイラーでコンテナ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輸送を行う。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0C4D94F-8B6A-22CB-AA0E-C14141BDE0BE}"/>
              </a:ext>
            </a:extLst>
          </p:cNvPr>
          <p:cNvSpPr txBox="1"/>
          <p:nvPr/>
        </p:nvSpPr>
        <p:spPr>
          <a:xfrm>
            <a:off x="5771350" y="6008947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そこに持って行けば、輸出が可能になるので、輸出が強力に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促進される。基幹物流拠点にはフォワーダー・地方商社が進出</a:t>
            </a:r>
          </a:p>
        </p:txBody>
      </p:sp>
      <p:sp>
        <p:nvSpPr>
          <p:cNvPr id="78" name="スライド番号プレースホルダー 2">
            <a:extLst>
              <a:ext uri="{FF2B5EF4-FFF2-40B4-BE49-F238E27FC236}">
                <a16:creationId xmlns:a16="http://schemas.microsoft.com/office/drawing/2014/main" id="{EFE77F71-E8D5-816D-F166-31596D27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8129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44177E6F-D535-C769-E90E-77873824BC04}"/>
              </a:ext>
            </a:extLst>
          </p:cNvPr>
          <p:cNvSpPr txBox="1"/>
          <p:nvPr/>
        </p:nvSpPr>
        <p:spPr>
          <a:xfrm>
            <a:off x="10170184" y="6634887"/>
            <a:ext cx="1851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©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fukugo-butsuryu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 </a:t>
            </a:r>
            <a:r>
              <a:rPr kumimoji="1" lang="en-US" altLang="ja-JP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Co.,Ltd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.</a:t>
            </a:r>
            <a:endParaRPr kumimoji="1" lang="ja-JP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207B22C-FEA0-5464-CBA3-E3FA0AB7BF7F}"/>
              </a:ext>
            </a:extLst>
          </p:cNvPr>
          <p:cNvSpPr txBox="1"/>
          <p:nvPr/>
        </p:nvSpPr>
        <p:spPr>
          <a:xfrm>
            <a:off x="240631" y="107085"/>
            <a:ext cx="1800493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dirty="0">
                <a:highlight>
                  <a:srgbClr val="FFFF00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輸出の</a:t>
            </a:r>
            <a:r>
              <a:rPr kumimoji="1" lang="ja-JP" altLang="en-US" dirty="0">
                <a:highlight>
                  <a:srgbClr val="FFFF00"/>
                </a:highlight>
                <a:latin typeface="ＭＳ 明朝" panose="02020609040205080304" pitchFamily="17" charset="-128"/>
                <a:ea typeface="ＭＳ 明朝" panose="02020609040205080304" pitchFamily="17" charset="-128"/>
              </a:rPr>
              <a:t>中核拠点</a:t>
            </a:r>
          </a:p>
        </p:txBody>
      </p:sp>
    </p:spTree>
    <p:extLst>
      <p:ext uri="{BB962C8B-B14F-4D97-AF65-F5344CB8AC3E}">
        <p14:creationId xmlns:p14="http://schemas.microsoft.com/office/powerpoint/2010/main" val="4236812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194</Words>
  <Application>Microsoft Office PowerPoint</Application>
  <PresentationFormat>ワイド画面</PresentationFormat>
  <Paragraphs>36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公平 筒井</dc:creator>
  <cp:lastModifiedBy>公平 筒井</cp:lastModifiedBy>
  <cp:revision>5</cp:revision>
  <dcterms:created xsi:type="dcterms:W3CDTF">2026-08-17T06:01:24Z</dcterms:created>
  <dcterms:modified xsi:type="dcterms:W3CDTF">2026-08-17T06:07:38Z</dcterms:modified>
</cp:coreProperties>
</file>